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5"/>
  </p:sldMasterIdLst>
  <p:notesMasterIdLst>
    <p:notesMasterId r:id="rId6"/>
  </p:notesMasterIdLst>
  <p:sldIdLst>
    <p:sldId id="256" r:id="rId7"/>
    <p:sldId id="257" r:id="rId8"/>
  </p:sldIdLst>
  <p:sldSz cy="5143500" cx="9144000"/>
  <p:notesSz cx="6858000" cy="9144000"/>
  <p:embeddedFontLst>
    <p:embeddedFont>
      <p:font typeface="Helvetica Neue"/>
      <p:regular r:id="rId9"/>
      <p:bold r:id="rId10"/>
      <p:italic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419B78C-BB3D-4783-998B-68D4A455EB8A}">
  <a:tblStyle styleId="{7419B78C-BB3D-4783-998B-68D4A455EB8A}" styleName="Table_0">
    <a:wholeTbl>
      <a:tcTxStyle b="off" i="off">
        <a:font>
          <a:latin typeface="Helvetica Neue"/>
          <a:ea typeface="Helvetica Neue"/>
          <a:cs typeface="Helvetica Neue"/>
        </a:font>
        <a:srgbClr val="000000"/>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solidFill>
        </a:fill>
      </a:tcStyle>
    </a:wholeTbl>
    <a:band1H>
      <a:tcTxStyle/>
    </a:band1H>
    <a:band2H>
      <a:tcTxStyle b="off" i="off"/>
      <a:tcStyle>
        <a:fill>
          <a:solidFill>
            <a:srgbClr val="E3E5E8"/>
          </a:solidFill>
        </a:fill>
      </a:tcStyle>
    </a:band2H>
    <a:band1V>
      <a:tcTxStyle/>
    </a:band1V>
    <a:band2V>
      <a:tcTxStyle/>
    </a:band2V>
    <a:lastCol>
      <a:tcTxStyle/>
    </a:lastCol>
    <a:firstCol>
      <a:tcTxStyle b="on" i="off">
        <a:font>
          <a:latin typeface="Helvetica Neue"/>
          <a:ea typeface="Helvetica Neue"/>
          <a:cs typeface="Helvetica Neue"/>
        </a:font>
        <a:srgbClr val="FFFFFF"/>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2E5394"/>
          </a:solidFill>
        </a:fill>
      </a:tcStyle>
    </a:firstCol>
    <a:lastRow>
      <a:tcTxStyle b="off" i="off">
        <a:font>
          <a:latin typeface="Helvetica Neue"/>
          <a:ea typeface="Helvetica Neue"/>
          <a:cs typeface="Helvetica Neue"/>
        </a:font>
        <a:srgbClr val="000000"/>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12700">
              <a:solidFill>
                <a:srgbClr val="3797C6"/>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solidFill>
        </a:fill>
      </a:tcStyle>
    </a:lastRow>
    <a:seCell>
      <a:tcTxStyle/>
    </a:seCell>
    <a:swCell>
      <a:tcTxStyle/>
    </a:swCell>
    <a:firstRow>
      <a:tcTxStyle b="on" i="off">
        <a:font>
          <a:latin typeface="Helvetica Neue"/>
          <a:ea typeface="Helvetica Neue"/>
          <a:cs typeface="Helvetica Neue"/>
        </a:font>
        <a:srgbClr val="FFFFFF"/>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203766"/>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HelveticaNeue-italic.fntdata"/><Relationship Id="rId10" Type="http://schemas.openxmlformats.org/officeDocument/2006/relationships/font" Target="fonts/HelveticaNeue-bold.fntdata"/><Relationship Id="rId12" Type="http://schemas.openxmlformats.org/officeDocument/2006/relationships/font" Target="fonts/HelveticaNeue-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font" Target="fonts/HelveticaNeue-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cb9c128f77_0_0: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gcb9c128f77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cb9c128f77_0_5: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gcb9c128f77_0_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unity" showMasterSp="0">
  <p:cSld name="Immunity">
    <p:spTree>
      <p:nvGrpSpPr>
        <p:cNvPr id="50" name="Shape 50"/>
        <p:cNvGrpSpPr/>
        <p:nvPr/>
      </p:nvGrpSpPr>
      <p:grpSpPr>
        <a:xfrm>
          <a:off x="0" y="0"/>
          <a:ext cx="0" cy="0"/>
          <a:chOff x="0" y="0"/>
          <a:chExt cx="0" cy="0"/>
        </a:xfrm>
      </p:grpSpPr>
      <p:sp>
        <p:nvSpPr>
          <p:cNvPr id="51" name="Google Shape;51;p13"/>
          <p:cNvSpPr/>
          <p:nvPr/>
        </p:nvSpPr>
        <p:spPr>
          <a:xfrm>
            <a:off x="0" y="4962756"/>
            <a:ext cx="9158100" cy="185700"/>
          </a:xfrm>
          <a:prstGeom prst="rect">
            <a:avLst/>
          </a:prstGeom>
          <a:solidFill>
            <a:srgbClr val="BBD6EE"/>
          </a:solidFill>
          <a:ln>
            <a:noFill/>
          </a:ln>
        </p:spPr>
        <p:txBody>
          <a:bodyPr anchorCtr="0" anchor="t" bIns="28575" lIns="28575" spcFirstLastPara="1" rIns="28575" wrap="square" tIns="28575">
            <a:noAutofit/>
          </a:bodyPr>
          <a:lstStyle/>
          <a:p>
            <a:pPr indent="0" lvl="0" marL="38100" marR="38100" rtl="0" algn="l">
              <a:lnSpc>
                <a:spcPct val="100000"/>
              </a:lnSpc>
              <a:spcBef>
                <a:spcPts val="0"/>
              </a:spcBef>
              <a:spcAft>
                <a:spcPts val="0"/>
              </a:spcAft>
              <a:buClr>
                <a:srgbClr val="3A3838"/>
              </a:buClr>
              <a:buSzPts val="600"/>
              <a:buFont typeface="Avenir"/>
              <a:buNone/>
            </a:pPr>
            <a:r>
              <a:rPr b="0" i="0" lang="de" sz="600" u="none" cap="none" strike="noStrike">
                <a:solidFill>
                  <a:srgbClr val="3A3838"/>
                </a:solidFill>
                <a:latin typeface="Avenir"/>
                <a:ea typeface="Avenir"/>
                <a:cs typeface="Avenir"/>
                <a:sym typeface="Avenir"/>
              </a:rPr>
              <a:t>Great Place to Grow - Growth Sprint Workbook</a:t>
            </a:r>
            <a:endParaRPr b="0" i="0" sz="600" u="none" cap="none" strike="noStrike">
              <a:solidFill>
                <a:srgbClr val="3A3838"/>
              </a:solidFill>
              <a:latin typeface="Avenir"/>
              <a:ea typeface="Avenir"/>
              <a:cs typeface="Avenir"/>
              <a:sym typeface="Avenir"/>
            </a:endParaRPr>
          </a:p>
        </p:txBody>
      </p:sp>
      <p:pic>
        <p:nvPicPr>
          <p:cNvPr descr="image1.tiff" id="52" name="Google Shape;52;p13"/>
          <p:cNvPicPr preferRelativeResize="0"/>
          <p:nvPr/>
        </p:nvPicPr>
        <p:blipFill rotWithShape="1">
          <a:blip r:embed="rId2">
            <a:alphaModFix amt="90000"/>
          </a:blip>
          <a:srcRect b="0" l="0" r="0" t="0"/>
          <a:stretch/>
        </p:blipFill>
        <p:spPr>
          <a:xfrm rot="-5400000">
            <a:off x="1770935" y="34974"/>
            <a:ext cx="3293270" cy="5863591"/>
          </a:xfrm>
          <a:prstGeom prst="rect">
            <a:avLst/>
          </a:prstGeom>
          <a:noFill/>
          <a:ln>
            <a:noFill/>
          </a:ln>
        </p:spPr>
      </p:pic>
      <p:sp>
        <p:nvSpPr>
          <p:cNvPr id="53" name="Google Shape;53;p13"/>
          <p:cNvSpPr/>
          <p:nvPr/>
        </p:nvSpPr>
        <p:spPr>
          <a:xfrm rot="-5400000">
            <a:off x="6577216" y="2285388"/>
            <a:ext cx="909300" cy="1194900"/>
          </a:xfrm>
          <a:prstGeom prst="triangle">
            <a:avLst>
              <a:gd fmla="val 50000" name="adj"/>
            </a:avLst>
          </a:prstGeom>
          <a:solidFill>
            <a:srgbClr val="F5F5F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Calibri"/>
              <a:buNone/>
            </a:pPr>
            <a:r>
              <a:t/>
            </a:r>
            <a:endParaRPr b="0" i="0" sz="700" u="none" cap="none" strike="noStrike">
              <a:solidFill>
                <a:srgbClr val="000000"/>
              </a:solidFill>
              <a:latin typeface="Helvetica Neue"/>
              <a:ea typeface="Helvetica Neue"/>
              <a:cs typeface="Helvetica Neue"/>
              <a:sym typeface="Helvetica Neue"/>
            </a:endParaRPr>
          </a:p>
        </p:txBody>
      </p:sp>
      <p:sp>
        <p:nvSpPr>
          <p:cNvPr id="54" name="Google Shape;54;p13"/>
          <p:cNvSpPr/>
          <p:nvPr/>
        </p:nvSpPr>
        <p:spPr>
          <a:xfrm>
            <a:off x="55650" y="70868"/>
            <a:ext cx="3244800" cy="265500"/>
          </a:xfrm>
          <a:prstGeom prst="rect">
            <a:avLst/>
          </a:prstGeom>
          <a:noFill/>
          <a:ln>
            <a:noFill/>
          </a:ln>
        </p:spPr>
        <p:txBody>
          <a:bodyPr anchorCtr="0" anchor="ctr" bIns="28575" lIns="28575" spcFirstLastPara="1" rIns="28575" wrap="square" tIns="28575">
            <a:noAutofit/>
          </a:bodyPr>
          <a:lstStyle/>
          <a:p>
            <a:pPr indent="0" lvl="0" marL="0" marR="0" rtl="0" algn="l">
              <a:lnSpc>
                <a:spcPct val="100000"/>
              </a:lnSpc>
              <a:spcBef>
                <a:spcPts val="0"/>
              </a:spcBef>
              <a:spcAft>
                <a:spcPts val="0"/>
              </a:spcAft>
              <a:buClr>
                <a:srgbClr val="3A3838"/>
              </a:buClr>
              <a:buSzPts val="1400"/>
              <a:buFont typeface="Avenir"/>
              <a:buNone/>
            </a:pPr>
            <a:r>
              <a:rPr b="1" i="0" lang="de" sz="1400" u="none" cap="none" strike="noStrike">
                <a:solidFill>
                  <a:srgbClr val="3A3838"/>
                </a:solidFill>
                <a:latin typeface="Avenir"/>
                <a:ea typeface="Avenir"/>
                <a:cs typeface="Avenir"/>
                <a:sym typeface="Avenir"/>
              </a:rPr>
              <a:t>Immunity MAP</a:t>
            </a:r>
            <a:endParaRPr b="1" i="0" sz="1400" u="none" cap="none" strike="noStrike">
              <a:solidFill>
                <a:srgbClr val="3A3838"/>
              </a:solidFill>
              <a:latin typeface="Avenir"/>
              <a:ea typeface="Avenir"/>
              <a:cs typeface="Avenir"/>
              <a:sym typeface="Avenir"/>
            </a:endParaRPr>
          </a:p>
        </p:txBody>
      </p:sp>
      <p:sp>
        <p:nvSpPr>
          <p:cNvPr id="55" name="Google Shape;55;p13"/>
          <p:cNvSpPr txBox="1"/>
          <p:nvPr>
            <p:ph idx="12" type="sldNum"/>
          </p:nvPr>
        </p:nvSpPr>
        <p:spPr>
          <a:xfrm>
            <a:off x="8806816" y="4997047"/>
            <a:ext cx="245700" cy="185700"/>
          </a:xfrm>
          <a:prstGeom prst="rect">
            <a:avLst/>
          </a:prstGeom>
          <a:noFill/>
          <a:ln>
            <a:noFill/>
          </a:ln>
        </p:spPr>
        <p:txBody>
          <a:bodyPr anchorCtr="0" anchor="t" bIns="25700" lIns="51425" spcFirstLastPara="1" rIns="51425" wrap="square" tIns="25700">
            <a:normAutofit/>
          </a:bodyPr>
          <a:lstStyle>
            <a:lvl1pPr indent="0" lvl="0" marL="0" marR="0" rtl="0" algn="ctr">
              <a:lnSpc>
                <a:spcPct val="100000"/>
              </a:lnSpc>
              <a:spcBef>
                <a:spcPts val="0"/>
              </a:spcBef>
              <a:spcAft>
                <a:spcPts val="0"/>
              </a:spcAft>
              <a:buClr>
                <a:srgbClr val="000000"/>
              </a:buClr>
              <a:buSzPts val="600"/>
              <a:buFont typeface="Avenir"/>
              <a:buNone/>
              <a:defRPr b="0" i="0" sz="600" u="none" cap="none" strike="noStrike">
                <a:solidFill>
                  <a:srgbClr val="000000"/>
                </a:solidFill>
                <a:latin typeface="Avenir"/>
                <a:ea typeface="Avenir"/>
                <a:cs typeface="Avenir"/>
                <a:sym typeface="Avenir"/>
              </a:defRPr>
            </a:lvl1pPr>
            <a:lvl2pPr indent="0" lvl="1" marL="0" marR="0" rtl="0" algn="ctr">
              <a:lnSpc>
                <a:spcPct val="100000"/>
              </a:lnSpc>
              <a:spcBef>
                <a:spcPts val="0"/>
              </a:spcBef>
              <a:spcAft>
                <a:spcPts val="0"/>
              </a:spcAft>
              <a:buClr>
                <a:srgbClr val="000000"/>
              </a:buClr>
              <a:buSzPts val="600"/>
              <a:buFont typeface="Avenir"/>
              <a:buNone/>
              <a:defRPr b="0" i="0" sz="600" u="none" cap="none" strike="noStrike">
                <a:solidFill>
                  <a:srgbClr val="000000"/>
                </a:solidFill>
                <a:latin typeface="Avenir"/>
                <a:ea typeface="Avenir"/>
                <a:cs typeface="Avenir"/>
                <a:sym typeface="Avenir"/>
              </a:defRPr>
            </a:lvl2pPr>
            <a:lvl3pPr indent="0" lvl="2" marL="0" marR="0" rtl="0" algn="ctr">
              <a:lnSpc>
                <a:spcPct val="100000"/>
              </a:lnSpc>
              <a:spcBef>
                <a:spcPts val="0"/>
              </a:spcBef>
              <a:spcAft>
                <a:spcPts val="0"/>
              </a:spcAft>
              <a:buClr>
                <a:srgbClr val="000000"/>
              </a:buClr>
              <a:buSzPts val="600"/>
              <a:buFont typeface="Avenir"/>
              <a:buNone/>
              <a:defRPr b="0" i="0" sz="600" u="none" cap="none" strike="noStrike">
                <a:solidFill>
                  <a:srgbClr val="000000"/>
                </a:solidFill>
                <a:latin typeface="Avenir"/>
                <a:ea typeface="Avenir"/>
                <a:cs typeface="Avenir"/>
                <a:sym typeface="Avenir"/>
              </a:defRPr>
            </a:lvl3pPr>
            <a:lvl4pPr indent="0" lvl="3" marL="0" marR="0" rtl="0" algn="ctr">
              <a:lnSpc>
                <a:spcPct val="100000"/>
              </a:lnSpc>
              <a:spcBef>
                <a:spcPts val="0"/>
              </a:spcBef>
              <a:spcAft>
                <a:spcPts val="0"/>
              </a:spcAft>
              <a:buClr>
                <a:srgbClr val="000000"/>
              </a:buClr>
              <a:buSzPts val="600"/>
              <a:buFont typeface="Avenir"/>
              <a:buNone/>
              <a:defRPr b="0" i="0" sz="600" u="none" cap="none" strike="noStrike">
                <a:solidFill>
                  <a:srgbClr val="000000"/>
                </a:solidFill>
                <a:latin typeface="Avenir"/>
                <a:ea typeface="Avenir"/>
                <a:cs typeface="Avenir"/>
                <a:sym typeface="Avenir"/>
              </a:defRPr>
            </a:lvl4pPr>
            <a:lvl5pPr indent="0" lvl="4" marL="0" marR="0" rtl="0" algn="ctr">
              <a:lnSpc>
                <a:spcPct val="100000"/>
              </a:lnSpc>
              <a:spcBef>
                <a:spcPts val="0"/>
              </a:spcBef>
              <a:spcAft>
                <a:spcPts val="0"/>
              </a:spcAft>
              <a:buClr>
                <a:srgbClr val="000000"/>
              </a:buClr>
              <a:buSzPts val="600"/>
              <a:buFont typeface="Avenir"/>
              <a:buNone/>
              <a:defRPr b="0" i="0" sz="600" u="none" cap="none" strike="noStrike">
                <a:solidFill>
                  <a:srgbClr val="000000"/>
                </a:solidFill>
                <a:latin typeface="Avenir"/>
                <a:ea typeface="Avenir"/>
                <a:cs typeface="Avenir"/>
                <a:sym typeface="Avenir"/>
              </a:defRPr>
            </a:lvl5pPr>
            <a:lvl6pPr indent="0" lvl="5" marL="0" marR="0" rtl="0" algn="ctr">
              <a:lnSpc>
                <a:spcPct val="100000"/>
              </a:lnSpc>
              <a:spcBef>
                <a:spcPts val="0"/>
              </a:spcBef>
              <a:spcAft>
                <a:spcPts val="0"/>
              </a:spcAft>
              <a:buClr>
                <a:srgbClr val="000000"/>
              </a:buClr>
              <a:buSzPts val="600"/>
              <a:buFont typeface="Avenir"/>
              <a:buNone/>
              <a:defRPr b="0" i="0" sz="600" u="none" cap="none" strike="noStrike">
                <a:solidFill>
                  <a:srgbClr val="000000"/>
                </a:solidFill>
                <a:latin typeface="Avenir"/>
                <a:ea typeface="Avenir"/>
                <a:cs typeface="Avenir"/>
                <a:sym typeface="Avenir"/>
              </a:defRPr>
            </a:lvl6pPr>
            <a:lvl7pPr indent="0" lvl="6" marL="0" marR="0" rtl="0" algn="ctr">
              <a:lnSpc>
                <a:spcPct val="100000"/>
              </a:lnSpc>
              <a:spcBef>
                <a:spcPts val="0"/>
              </a:spcBef>
              <a:spcAft>
                <a:spcPts val="0"/>
              </a:spcAft>
              <a:buClr>
                <a:srgbClr val="000000"/>
              </a:buClr>
              <a:buSzPts val="600"/>
              <a:buFont typeface="Avenir"/>
              <a:buNone/>
              <a:defRPr b="0" i="0" sz="600" u="none" cap="none" strike="noStrike">
                <a:solidFill>
                  <a:srgbClr val="000000"/>
                </a:solidFill>
                <a:latin typeface="Avenir"/>
                <a:ea typeface="Avenir"/>
                <a:cs typeface="Avenir"/>
                <a:sym typeface="Avenir"/>
              </a:defRPr>
            </a:lvl7pPr>
            <a:lvl8pPr indent="0" lvl="7" marL="0" marR="0" rtl="0" algn="ctr">
              <a:lnSpc>
                <a:spcPct val="100000"/>
              </a:lnSpc>
              <a:spcBef>
                <a:spcPts val="0"/>
              </a:spcBef>
              <a:spcAft>
                <a:spcPts val="0"/>
              </a:spcAft>
              <a:buClr>
                <a:srgbClr val="000000"/>
              </a:buClr>
              <a:buSzPts val="600"/>
              <a:buFont typeface="Avenir"/>
              <a:buNone/>
              <a:defRPr b="0" i="0" sz="600" u="none" cap="none" strike="noStrike">
                <a:solidFill>
                  <a:srgbClr val="000000"/>
                </a:solidFill>
                <a:latin typeface="Avenir"/>
                <a:ea typeface="Avenir"/>
                <a:cs typeface="Avenir"/>
                <a:sym typeface="Avenir"/>
              </a:defRPr>
            </a:lvl8pPr>
            <a:lvl9pPr indent="0" lvl="8" marL="0" marR="0" rtl="0" algn="ctr">
              <a:lnSpc>
                <a:spcPct val="100000"/>
              </a:lnSpc>
              <a:spcBef>
                <a:spcPts val="0"/>
              </a:spcBef>
              <a:spcAft>
                <a:spcPts val="0"/>
              </a:spcAft>
              <a:buClr>
                <a:srgbClr val="000000"/>
              </a:buClr>
              <a:buSzPts val="600"/>
              <a:buFont typeface="Avenir"/>
              <a:buNone/>
              <a:defRPr b="0" i="0" sz="600" u="none" cap="none" strike="noStrike">
                <a:solidFill>
                  <a:srgbClr val="000000"/>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 Title Only">
  <p:cSld name="TITLE_AND_BODY_1">
    <p:spTree>
      <p:nvGrpSpPr>
        <p:cNvPr id="56" name="Shape 56"/>
        <p:cNvGrpSpPr/>
        <p:nvPr/>
      </p:nvGrpSpPr>
      <p:grpSpPr>
        <a:xfrm>
          <a:off x="0" y="0"/>
          <a:ext cx="0" cy="0"/>
          <a:chOff x="0" y="0"/>
          <a:chExt cx="0" cy="0"/>
        </a:xfrm>
      </p:grpSpPr>
      <p:sp>
        <p:nvSpPr>
          <p:cNvPr id="57" name="Google Shape;57;p14"/>
          <p:cNvSpPr txBox="1"/>
          <p:nvPr>
            <p:ph type="title"/>
          </p:nvPr>
        </p:nvSpPr>
        <p:spPr>
          <a:xfrm>
            <a:off x="457200" y="112796"/>
            <a:ext cx="8229600" cy="478200"/>
          </a:xfrm>
          <a:prstGeom prst="rect">
            <a:avLst/>
          </a:prstGeom>
          <a:noFill/>
          <a:ln>
            <a:noFill/>
          </a:ln>
        </p:spPr>
        <p:txBody>
          <a:bodyPr anchorCtr="0" anchor="ctr" bIns="21425" lIns="21425" spcFirstLastPara="1" rIns="21425" wrap="square" tIns="21425">
            <a:normAutofit/>
          </a:bodyPr>
          <a:lstStyle>
            <a:lvl1pPr lvl="0" rtl="0" algn="l">
              <a:lnSpc>
                <a:spcPct val="100000"/>
              </a:lnSpc>
              <a:spcBef>
                <a:spcPts val="0"/>
              </a:spcBef>
              <a:spcAft>
                <a:spcPts val="0"/>
              </a:spcAft>
              <a:buClr>
                <a:srgbClr val="00295E"/>
              </a:buClr>
              <a:buSzPts val="1400"/>
              <a:buFont typeface="Avenir"/>
              <a:buNone/>
              <a:defRPr b="1" i="0">
                <a:latin typeface="Avenir"/>
                <a:ea typeface="Avenir"/>
                <a:cs typeface="Avenir"/>
                <a:sym typeface="Avenir"/>
              </a:defRPr>
            </a:lvl1pPr>
            <a:lvl2pPr lvl="1" rtl="0" algn="l">
              <a:lnSpc>
                <a:spcPct val="100000"/>
              </a:lnSpc>
              <a:spcBef>
                <a:spcPts val="0"/>
              </a:spcBef>
              <a:spcAft>
                <a:spcPts val="0"/>
              </a:spcAft>
              <a:buClr>
                <a:srgbClr val="00295E"/>
              </a:buClr>
              <a:buSzPts val="1000"/>
              <a:buNone/>
              <a:defRPr/>
            </a:lvl2pPr>
            <a:lvl3pPr lvl="2" rtl="0" algn="l">
              <a:lnSpc>
                <a:spcPct val="100000"/>
              </a:lnSpc>
              <a:spcBef>
                <a:spcPts val="0"/>
              </a:spcBef>
              <a:spcAft>
                <a:spcPts val="0"/>
              </a:spcAft>
              <a:buClr>
                <a:srgbClr val="00295E"/>
              </a:buClr>
              <a:buSzPts val="1000"/>
              <a:buNone/>
              <a:defRPr/>
            </a:lvl3pPr>
            <a:lvl4pPr lvl="3" rtl="0" algn="l">
              <a:lnSpc>
                <a:spcPct val="100000"/>
              </a:lnSpc>
              <a:spcBef>
                <a:spcPts val="0"/>
              </a:spcBef>
              <a:spcAft>
                <a:spcPts val="0"/>
              </a:spcAft>
              <a:buClr>
                <a:srgbClr val="00295E"/>
              </a:buClr>
              <a:buSzPts val="1000"/>
              <a:buNone/>
              <a:defRPr/>
            </a:lvl4pPr>
            <a:lvl5pPr lvl="4" rtl="0" algn="l">
              <a:lnSpc>
                <a:spcPct val="100000"/>
              </a:lnSpc>
              <a:spcBef>
                <a:spcPts val="0"/>
              </a:spcBef>
              <a:spcAft>
                <a:spcPts val="0"/>
              </a:spcAft>
              <a:buClr>
                <a:srgbClr val="00295E"/>
              </a:buClr>
              <a:buSzPts val="1000"/>
              <a:buNone/>
              <a:defRPr/>
            </a:lvl5pPr>
            <a:lvl6pPr lvl="5" rtl="0" algn="l">
              <a:lnSpc>
                <a:spcPct val="100000"/>
              </a:lnSpc>
              <a:spcBef>
                <a:spcPts val="0"/>
              </a:spcBef>
              <a:spcAft>
                <a:spcPts val="0"/>
              </a:spcAft>
              <a:buClr>
                <a:srgbClr val="00295E"/>
              </a:buClr>
              <a:buSzPts val="1000"/>
              <a:buNone/>
              <a:defRPr/>
            </a:lvl6pPr>
            <a:lvl7pPr lvl="6" rtl="0" algn="l">
              <a:lnSpc>
                <a:spcPct val="100000"/>
              </a:lnSpc>
              <a:spcBef>
                <a:spcPts val="0"/>
              </a:spcBef>
              <a:spcAft>
                <a:spcPts val="0"/>
              </a:spcAft>
              <a:buClr>
                <a:srgbClr val="00295E"/>
              </a:buClr>
              <a:buSzPts val="1000"/>
              <a:buNone/>
              <a:defRPr/>
            </a:lvl7pPr>
            <a:lvl8pPr lvl="7" rtl="0" algn="l">
              <a:lnSpc>
                <a:spcPct val="100000"/>
              </a:lnSpc>
              <a:spcBef>
                <a:spcPts val="0"/>
              </a:spcBef>
              <a:spcAft>
                <a:spcPts val="0"/>
              </a:spcAft>
              <a:buClr>
                <a:srgbClr val="00295E"/>
              </a:buClr>
              <a:buSzPts val="1000"/>
              <a:buNone/>
              <a:defRPr/>
            </a:lvl8pPr>
            <a:lvl9pPr lvl="8" rtl="0" algn="l">
              <a:lnSpc>
                <a:spcPct val="100000"/>
              </a:lnSpc>
              <a:spcBef>
                <a:spcPts val="0"/>
              </a:spcBef>
              <a:spcAft>
                <a:spcPts val="0"/>
              </a:spcAft>
              <a:buClr>
                <a:srgbClr val="00295E"/>
              </a:buClr>
              <a:buSzPts val="10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d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graphicFrame>
        <p:nvGraphicFramePr>
          <p:cNvPr id="62" name="Google Shape;62;p15"/>
          <p:cNvGraphicFramePr/>
          <p:nvPr/>
        </p:nvGraphicFramePr>
        <p:xfrm>
          <a:off x="96441" y="375952"/>
          <a:ext cx="3000000" cy="3000000"/>
        </p:xfrm>
        <a:graphic>
          <a:graphicData uri="http://schemas.openxmlformats.org/drawingml/2006/table">
            <a:tbl>
              <a:tblPr bandRow="1" firstCol="1" firstRow="1">
                <a:noFill/>
                <a:tableStyleId>{7419B78C-BB3D-4783-998B-68D4A455EB8A}</a:tableStyleId>
              </a:tblPr>
              <a:tblGrid>
                <a:gridCol w="2237775"/>
                <a:gridCol w="2237775"/>
                <a:gridCol w="2237775"/>
                <a:gridCol w="2237775"/>
              </a:tblGrid>
              <a:tr h="229175">
                <a:tc>
                  <a:txBody>
                    <a:bodyPr/>
                    <a:lstStyle/>
                    <a:p>
                      <a:pPr indent="0" lvl="0" marL="0" marR="0" rtl="0" algn="l">
                        <a:lnSpc>
                          <a:spcPct val="100000"/>
                        </a:lnSpc>
                        <a:spcBef>
                          <a:spcPts val="0"/>
                        </a:spcBef>
                        <a:spcAft>
                          <a:spcPts val="0"/>
                        </a:spcAft>
                        <a:buClr>
                          <a:srgbClr val="000000"/>
                        </a:buClr>
                        <a:buSzPts val="800"/>
                        <a:buFont typeface="Avenir"/>
                        <a:buNone/>
                      </a:pPr>
                      <a:r>
                        <a:rPr b="1" i="0" lang="de" sz="800" u="none" cap="none" strike="noStrike">
                          <a:solidFill>
                            <a:srgbClr val="000000"/>
                          </a:solidFill>
                          <a:latin typeface="Avenir"/>
                          <a:ea typeface="Avenir"/>
                          <a:cs typeface="Avenir"/>
                          <a:sym typeface="Avenir"/>
                        </a:rPr>
                        <a:t>1. IMPROVEMENT GOAL</a:t>
                      </a:r>
                      <a:endParaRPr sz="800"/>
                    </a:p>
                  </a:txBody>
                  <a:tcPr marT="21425" marB="21425" marR="21425" marL="60750" anchor="ctr">
                    <a:lnL cap="flat" cmpd="sng" w="12700">
                      <a:solidFill>
                        <a:srgbClr val="CBCBCB"/>
                      </a:solidFill>
                      <a:prstDash val="solid"/>
                      <a:round/>
                      <a:headEnd len="sm" w="sm" type="none"/>
                      <a:tailEnd len="sm" w="sm" type="none"/>
                    </a:lnL>
                    <a:lnR cap="flat" cmpd="sng" w="12700">
                      <a:solidFill>
                        <a:srgbClr val="CBCBCB"/>
                      </a:solidFill>
                      <a:prstDash val="solid"/>
                      <a:round/>
                      <a:headEnd len="sm" w="sm" type="none"/>
                      <a:tailEnd len="sm" w="sm" type="none"/>
                    </a:lnR>
                    <a:lnT cap="flat" cmpd="sng" w="12700">
                      <a:solidFill>
                        <a:srgbClr val="CBCBCB"/>
                      </a:solidFill>
                      <a:prstDash val="solid"/>
                      <a:round/>
                      <a:headEnd len="sm" w="sm" type="none"/>
                      <a:tailEnd len="sm" w="sm" type="none"/>
                    </a:lnT>
                    <a:lnB cap="flat" cmpd="sng" w="12700">
                      <a:solidFill>
                        <a:srgbClr val="CBCBCB"/>
                      </a:solidFill>
                      <a:prstDash val="solid"/>
                      <a:round/>
                      <a:headEnd len="sm" w="sm" type="none"/>
                      <a:tailEnd len="sm" w="sm" type="none"/>
                    </a:lnB>
                    <a:solidFill>
                      <a:srgbClr val="BBD6EE"/>
                    </a:solidFill>
                  </a:tcPr>
                </a:tc>
                <a:tc>
                  <a:txBody>
                    <a:bodyPr/>
                    <a:lstStyle/>
                    <a:p>
                      <a:pPr indent="0" lvl="0" marL="0" marR="0" rtl="0" algn="l">
                        <a:lnSpc>
                          <a:spcPct val="100000"/>
                        </a:lnSpc>
                        <a:spcBef>
                          <a:spcPts val="0"/>
                        </a:spcBef>
                        <a:spcAft>
                          <a:spcPts val="0"/>
                        </a:spcAft>
                        <a:buClr>
                          <a:srgbClr val="000000"/>
                        </a:buClr>
                        <a:buSzPts val="800"/>
                        <a:buFont typeface="Avenir"/>
                        <a:buNone/>
                      </a:pPr>
                      <a:r>
                        <a:rPr b="1" i="0" lang="de" sz="800" u="none" cap="none" strike="noStrike">
                          <a:solidFill>
                            <a:srgbClr val="000000"/>
                          </a:solidFill>
                          <a:latin typeface="Avenir"/>
                          <a:ea typeface="Avenir"/>
                          <a:cs typeface="Avenir"/>
                          <a:sym typeface="Avenir"/>
                        </a:rPr>
                        <a:t>2. DOING / NOT DOING (VS #1)</a:t>
                      </a:r>
                      <a:endParaRPr sz="800"/>
                    </a:p>
                  </a:txBody>
                  <a:tcPr marT="21425" marB="21425" marR="21425" marL="60750" anchor="ctr">
                    <a:lnL cap="flat" cmpd="sng" w="12700">
                      <a:solidFill>
                        <a:srgbClr val="CBCBCB"/>
                      </a:solidFill>
                      <a:prstDash val="solid"/>
                      <a:round/>
                      <a:headEnd len="sm" w="sm" type="none"/>
                      <a:tailEnd len="sm" w="sm" type="none"/>
                    </a:lnL>
                    <a:lnR cap="flat" cmpd="sng" w="12700">
                      <a:solidFill>
                        <a:srgbClr val="CBCBCB"/>
                      </a:solidFill>
                      <a:prstDash val="solid"/>
                      <a:round/>
                      <a:headEnd len="sm" w="sm" type="none"/>
                      <a:tailEnd len="sm" w="sm" type="none"/>
                    </a:lnR>
                    <a:lnT cap="flat" cmpd="sng" w="12700">
                      <a:solidFill>
                        <a:srgbClr val="CBCBCB"/>
                      </a:solidFill>
                      <a:prstDash val="solid"/>
                      <a:round/>
                      <a:headEnd len="sm" w="sm" type="none"/>
                      <a:tailEnd len="sm" w="sm" type="none"/>
                    </a:lnT>
                    <a:lnB cap="flat" cmpd="sng" w="12700">
                      <a:solidFill>
                        <a:srgbClr val="CBCBCB"/>
                      </a:solidFill>
                      <a:prstDash val="solid"/>
                      <a:round/>
                      <a:headEnd len="sm" w="sm" type="none"/>
                      <a:tailEnd len="sm" w="sm" type="none"/>
                    </a:lnB>
                    <a:solidFill>
                      <a:srgbClr val="BBD6EE"/>
                    </a:solidFill>
                  </a:tcPr>
                </a:tc>
                <a:tc>
                  <a:txBody>
                    <a:bodyPr/>
                    <a:lstStyle/>
                    <a:p>
                      <a:pPr indent="0" lvl="0" marL="0" marR="0" rtl="0" algn="l">
                        <a:lnSpc>
                          <a:spcPct val="100000"/>
                        </a:lnSpc>
                        <a:spcBef>
                          <a:spcPts val="0"/>
                        </a:spcBef>
                        <a:spcAft>
                          <a:spcPts val="0"/>
                        </a:spcAft>
                        <a:buClr>
                          <a:srgbClr val="000000"/>
                        </a:buClr>
                        <a:buSzPts val="800"/>
                        <a:buFont typeface="Avenir"/>
                        <a:buNone/>
                      </a:pPr>
                      <a:r>
                        <a:rPr b="1" i="0" lang="de" sz="800" u="none" cap="none" strike="noStrike">
                          <a:solidFill>
                            <a:srgbClr val="000000"/>
                          </a:solidFill>
                          <a:latin typeface="Avenir"/>
                          <a:ea typeface="Avenir"/>
                          <a:cs typeface="Avenir"/>
                          <a:sym typeface="Avenir"/>
                        </a:rPr>
                        <a:t>3. COMPETING COMMITMENT</a:t>
                      </a:r>
                      <a:endParaRPr sz="800"/>
                    </a:p>
                  </a:txBody>
                  <a:tcPr marT="21425" marB="21425" marR="21425" marL="60750" anchor="ctr">
                    <a:lnL cap="flat" cmpd="sng" w="12700">
                      <a:solidFill>
                        <a:srgbClr val="CBCBCB"/>
                      </a:solidFill>
                      <a:prstDash val="solid"/>
                      <a:round/>
                      <a:headEnd len="sm" w="sm" type="none"/>
                      <a:tailEnd len="sm" w="sm" type="none"/>
                    </a:lnL>
                    <a:lnR cap="flat" cmpd="sng" w="12700">
                      <a:solidFill>
                        <a:srgbClr val="CBCBCB"/>
                      </a:solidFill>
                      <a:prstDash val="solid"/>
                      <a:round/>
                      <a:headEnd len="sm" w="sm" type="none"/>
                      <a:tailEnd len="sm" w="sm" type="none"/>
                    </a:lnR>
                    <a:lnT cap="flat" cmpd="sng" w="12700">
                      <a:solidFill>
                        <a:srgbClr val="CBCBCB"/>
                      </a:solidFill>
                      <a:prstDash val="solid"/>
                      <a:round/>
                      <a:headEnd len="sm" w="sm" type="none"/>
                      <a:tailEnd len="sm" w="sm" type="none"/>
                    </a:lnT>
                    <a:lnB cap="flat" cmpd="sng" w="12700">
                      <a:solidFill>
                        <a:srgbClr val="CBCBCB"/>
                      </a:solidFill>
                      <a:prstDash val="solid"/>
                      <a:round/>
                      <a:headEnd len="sm" w="sm" type="none"/>
                      <a:tailEnd len="sm" w="sm" type="none"/>
                    </a:lnB>
                    <a:solidFill>
                      <a:srgbClr val="BBD6EE"/>
                    </a:solidFill>
                  </a:tcPr>
                </a:tc>
                <a:tc>
                  <a:txBody>
                    <a:bodyPr/>
                    <a:lstStyle/>
                    <a:p>
                      <a:pPr indent="0" lvl="0" marL="0" marR="0" rtl="0" algn="l">
                        <a:lnSpc>
                          <a:spcPct val="100000"/>
                        </a:lnSpc>
                        <a:spcBef>
                          <a:spcPts val="0"/>
                        </a:spcBef>
                        <a:spcAft>
                          <a:spcPts val="0"/>
                        </a:spcAft>
                        <a:buClr>
                          <a:srgbClr val="000000"/>
                        </a:buClr>
                        <a:buSzPts val="800"/>
                        <a:buFont typeface="Avenir"/>
                        <a:buNone/>
                      </a:pPr>
                      <a:r>
                        <a:rPr b="1" i="0" lang="de" sz="800" u="none" cap="none" strike="noStrike">
                          <a:solidFill>
                            <a:srgbClr val="000000"/>
                          </a:solidFill>
                          <a:latin typeface="Avenir"/>
                          <a:ea typeface="Avenir"/>
                          <a:cs typeface="Avenir"/>
                          <a:sym typeface="Avenir"/>
                        </a:rPr>
                        <a:t>4. BIG ASSUMPTIONS</a:t>
                      </a:r>
                      <a:endParaRPr sz="800"/>
                    </a:p>
                  </a:txBody>
                  <a:tcPr marT="21425" marB="21425" marR="21425" marL="60750" anchor="ctr">
                    <a:lnL cap="flat" cmpd="sng" w="12700">
                      <a:solidFill>
                        <a:srgbClr val="CBCBCB"/>
                      </a:solidFill>
                      <a:prstDash val="solid"/>
                      <a:round/>
                      <a:headEnd len="sm" w="sm" type="none"/>
                      <a:tailEnd len="sm" w="sm" type="none"/>
                    </a:lnL>
                    <a:lnR cap="flat" cmpd="sng" w="12700">
                      <a:solidFill>
                        <a:srgbClr val="CBCBCB"/>
                      </a:solidFill>
                      <a:prstDash val="solid"/>
                      <a:round/>
                      <a:headEnd len="sm" w="sm" type="none"/>
                      <a:tailEnd len="sm" w="sm" type="none"/>
                    </a:lnR>
                    <a:lnT cap="flat" cmpd="sng" w="12700">
                      <a:solidFill>
                        <a:srgbClr val="CBCBCB"/>
                      </a:solidFill>
                      <a:prstDash val="solid"/>
                      <a:round/>
                      <a:headEnd len="sm" w="sm" type="none"/>
                      <a:tailEnd len="sm" w="sm" type="none"/>
                    </a:lnT>
                    <a:lnB cap="flat" cmpd="sng" w="12700">
                      <a:solidFill>
                        <a:srgbClr val="CBCBCB"/>
                      </a:solidFill>
                      <a:prstDash val="solid"/>
                      <a:round/>
                      <a:headEnd len="sm" w="sm" type="none"/>
                      <a:tailEnd len="sm" w="sm" type="none"/>
                    </a:lnB>
                    <a:solidFill>
                      <a:srgbClr val="BBD6EE"/>
                    </a:solidFill>
                  </a:tcPr>
                </a:tc>
              </a:tr>
              <a:tr h="75000">
                <a:tc>
                  <a:txBody>
                    <a:bodyPr/>
                    <a:lstStyle/>
                    <a:p>
                      <a:pPr indent="-63500" lvl="0" marL="63500" marR="0" rtl="0" algn="l">
                        <a:lnSpc>
                          <a:spcPct val="100000"/>
                        </a:lnSpc>
                        <a:spcBef>
                          <a:spcPts val="0"/>
                        </a:spcBef>
                        <a:spcAft>
                          <a:spcPts val="0"/>
                        </a:spcAft>
                        <a:buClr>
                          <a:schemeClr val="dk1"/>
                        </a:buClr>
                        <a:buSzPts val="600"/>
                        <a:buFont typeface="Arial"/>
                        <a:buChar char="•"/>
                      </a:pPr>
                      <a:r>
                        <a:rPr b="0" i="0" lang="de" sz="600" u="none" cap="none" strike="noStrike">
                          <a:solidFill>
                            <a:schemeClr val="dk1"/>
                          </a:solidFill>
                          <a:latin typeface="Arial"/>
                          <a:ea typeface="Arial"/>
                          <a:cs typeface="Arial"/>
                          <a:sym typeface="Arial"/>
                        </a:rPr>
                        <a:t>True for you and Important to you</a:t>
                      </a:r>
                      <a:endParaRPr b="0" i="0" sz="600" u="none" cap="none" strike="noStrike">
                        <a:solidFill>
                          <a:srgbClr val="FFFFFF"/>
                        </a:solidFill>
                        <a:latin typeface="Arial"/>
                        <a:ea typeface="Arial"/>
                        <a:cs typeface="Arial"/>
                        <a:sym typeface="Arial"/>
                      </a:endParaRPr>
                    </a:p>
                    <a:p>
                      <a:pPr indent="-63500" lvl="0" marL="63500" marR="0" rtl="0" algn="l">
                        <a:lnSpc>
                          <a:spcPct val="100000"/>
                        </a:lnSpc>
                        <a:spcBef>
                          <a:spcPts val="0"/>
                        </a:spcBef>
                        <a:spcAft>
                          <a:spcPts val="0"/>
                        </a:spcAft>
                        <a:buClr>
                          <a:schemeClr val="dk1"/>
                        </a:buClr>
                        <a:buSzPts val="600"/>
                        <a:buFont typeface="Arial"/>
                        <a:buChar char="•"/>
                      </a:pPr>
                      <a:r>
                        <a:rPr b="0" i="0" lang="de" sz="600" u="none" cap="none" strike="noStrike">
                          <a:solidFill>
                            <a:schemeClr val="dk1"/>
                          </a:solidFill>
                          <a:latin typeface="Arial"/>
                          <a:ea typeface="Arial"/>
                          <a:cs typeface="Arial"/>
                          <a:sym typeface="Arial"/>
                        </a:rPr>
                        <a:t>Implicates you</a:t>
                      </a:r>
                      <a:endParaRPr b="0" i="0" sz="600" u="none" cap="none" strike="noStrike">
                        <a:solidFill>
                          <a:srgbClr val="FFFFFF"/>
                        </a:solidFill>
                        <a:latin typeface="Arial"/>
                        <a:ea typeface="Arial"/>
                        <a:cs typeface="Arial"/>
                        <a:sym typeface="Arial"/>
                      </a:endParaRPr>
                    </a:p>
                    <a:p>
                      <a:pPr indent="-63500" lvl="0" marL="63500" marR="0" rtl="0" algn="l">
                        <a:lnSpc>
                          <a:spcPct val="100000"/>
                        </a:lnSpc>
                        <a:spcBef>
                          <a:spcPts val="0"/>
                        </a:spcBef>
                        <a:spcAft>
                          <a:spcPts val="0"/>
                        </a:spcAft>
                        <a:buClr>
                          <a:schemeClr val="dk1"/>
                        </a:buClr>
                        <a:buSzPts val="600"/>
                        <a:buFont typeface="Arial"/>
                        <a:buChar char="•"/>
                      </a:pPr>
                      <a:r>
                        <a:rPr b="0" i="0" lang="de" sz="600" u="none" cap="none" strike="noStrike">
                          <a:solidFill>
                            <a:schemeClr val="dk1"/>
                          </a:solidFill>
                          <a:latin typeface="Arial"/>
                          <a:ea typeface="Arial"/>
                          <a:cs typeface="Arial"/>
                          <a:sym typeface="Arial"/>
                        </a:rPr>
                        <a:t>Room for improvement</a:t>
                      </a:r>
                      <a:endParaRPr b="0" i="0" sz="600" u="none" cap="none" strike="noStrike">
                        <a:solidFill>
                          <a:srgbClr val="FFFFFF"/>
                        </a:solidFill>
                        <a:latin typeface="Arial"/>
                        <a:ea typeface="Arial"/>
                        <a:cs typeface="Arial"/>
                        <a:sym typeface="Arial"/>
                      </a:endParaRPr>
                    </a:p>
                  </a:txBody>
                  <a:tcPr marT="21425" marB="21425" marR="21425" marL="21425" anchor="ctr">
                    <a:lnL cap="flat" cmpd="sng" w="12700">
                      <a:solidFill>
                        <a:srgbClr val="CBCBCB"/>
                      </a:solidFill>
                      <a:prstDash val="solid"/>
                      <a:round/>
                      <a:headEnd len="sm" w="sm" type="none"/>
                      <a:tailEnd len="sm" w="sm" type="none"/>
                    </a:lnL>
                    <a:lnR cap="flat" cmpd="sng" w="12700">
                      <a:solidFill>
                        <a:srgbClr val="CBCBCB"/>
                      </a:solidFill>
                      <a:prstDash val="solid"/>
                      <a:round/>
                      <a:headEnd len="sm" w="sm" type="none"/>
                      <a:tailEnd len="sm" w="sm" type="none"/>
                    </a:lnR>
                    <a:lnT cap="flat" cmpd="sng" w="12700">
                      <a:solidFill>
                        <a:srgbClr val="CBCBCB"/>
                      </a:solidFill>
                      <a:prstDash val="solid"/>
                      <a:round/>
                      <a:headEnd len="sm" w="sm" type="none"/>
                      <a:tailEnd len="sm" w="sm" type="none"/>
                    </a:lnT>
                    <a:lnB cap="flat" cmpd="sng" w="12700">
                      <a:solidFill>
                        <a:srgbClr val="FFFFFF"/>
                      </a:solidFill>
                      <a:prstDash val="solid"/>
                      <a:round/>
                      <a:headEnd len="sm" w="sm" type="none"/>
                      <a:tailEnd len="sm" w="sm" type="none"/>
                    </a:lnB>
                    <a:solidFill>
                      <a:srgbClr val="E0E0E0"/>
                    </a:solidFill>
                  </a:tcPr>
                </a:tc>
                <a:tc>
                  <a:txBody>
                    <a:bodyPr/>
                    <a:lstStyle/>
                    <a:p>
                      <a:pPr indent="-63500" lvl="0" marL="63500" marR="0" rtl="0" algn="l">
                        <a:lnSpc>
                          <a:spcPct val="100000"/>
                        </a:lnSpc>
                        <a:spcBef>
                          <a:spcPts val="0"/>
                        </a:spcBef>
                        <a:spcAft>
                          <a:spcPts val="0"/>
                        </a:spcAft>
                        <a:buClr>
                          <a:schemeClr val="dk1"/>
                        </a:buClr>
                        <a:buSzPts val="600"/>
                        <a:buFont typeface="Arial"/>
                        <a:buChar char="•"/>
                      </a:pPr>
                      <a:r>
                        <a:rPr b="0" i="0" lang="de" sz="600" u="none" cap="none" strike="noStrike">
                          <a:solidFill>
                            <a:schemeClr val="dk1"/>
                          </a:solidFill>
                          <a:latin typeface="Arial"/>
                          <a:ea typeface="Arial"/>
                          <a:cs typeface="Arial"/>
                          <a:sym typeface="Arial"/>
                        </a:rPr>
                        <a:t>Behaviors (not inner states)</a:t>
                      </a:r>
                      <a:endParaRPr sz="800"/>
                    </a:p>
                    <a:p>
                      <a:pPr indent="-63500" lvl="0" marL="63500" marR="0" rtl="0" algn="l">
                        <a:lnSpc>
                          <a:spcPct val="100000"/>
                        </a:lnSpc>
                        <a:spcBef>
                          <a:spcPts val="0"/>
                        </a:spcBef>
                        <a:spcAft>
                          <a:spcPts val="0"/>
                        </a:spcAft>
                        <a:buClr>
                          <a:schemeClr val="dk1"/>
                        </a:buClr>
                        <a:buSzPts val="600"/>
                        <a:buFont typeface="Arial"/>
                        <a:buChar char="•"/>
                      </a:pPr>
                      <a:r>
                        <a:rPr b="0" i="0" lang="de" sz="600" u="none" cap="none" strike="noStrike">
                          <a:solidFill>
                            <a:schemeClr val="dk1"/>
                          </a:solidFill>
                          <a:latin typeface="Arial"/>
                          <a:ea typeface="Arial"/>
                          <a:cs typeface="Arial"/>
                          <a:sym typeface="Arial"/>
                        </a:rPr>
                        <a:t>That work against col. 1</a:t>
                      </a:r>
                      <a:endParaRPr sz="800"/>
                    </a:p>
                    <a:p>
                      <a:pPr indent="-63500" lvl="0" marL="63500" marR="0" rtl="0" algn="l">
                        <a:lnSpc>
                          <a:spcPct val="100000"/>
                        </a:lnSpc>
                        <a:spcBef>
                          <a:spcPts val="0"/>
                        </a:spcBef>
                        <a:spcAft>
                          <a:spcPts val="0"/>
                        </a:spcAft>
                        <a:buClr>
                          <a:schemeClr val="dk1"/>
                        </a:buClr>
                        <a:buSzPts val="600"/>
                        <a:buFont typeface="Arial"/>
                        <a:buChar char="•"/>
                      </a:pPr>
                      <a:r>
                        <a:rPr b="0" i="0" lang="de" sz="600" u="none" cap="none" strike="noStrike">
                          <a:solidFill>
                            <a:schemeClr val="dk1"/>
                          </a:solidFill>
                          <a:latin typeface="Arial"/>
                          <a:ea typeface="Arial"/>
                          <a:cs typeface="Arial"/>
                          <a:sym typeface="Arial"/>
                        </a:rPr>
                        <a:t>Not why? Or what you should do about it.</a:t>
                      </a:r>
                      <a:endParaRPr sz="800"/>
                    </a:p>
                  </a:txBody>
                  <a:tcPr marT="21425" marB="21425" marR="21425" marL="21425" anchor="ctr">
                    <a:lnL cap="flat" cmpd="sng" w="12700">
                      <a:solidFill>
                        <a:srgbClr val="CBCBCB"/>
                      </a:solidFill>
                      <a:prstDash val="solid"/>
                      <a:round/>
                      <a:headEnd len="sm" w="sm" type="none"/>
                      <a:tailEnd len="sm" w="sm" type="none"/>
                    </a:lnL>
                    <a:lnR cap="flat" cmpd="sng" w="12700">
                      <a:solidFill>
                        <a:srgbClr val="CBCBCB"/>
                      </a:solidFill>
                      <a:prstDash val="solid"/>
                      <a:round/>
                      <a:headEnd len="sm" w="sm" type="none"/>
                      <a:tailEnd len="sm" w="sm" type="none"/>
                    </a:lnR>
                    <a:lnT cap="flat" cmpd="sng" w="12700">
                      <a:solidFill>
                        <a:srgbClr val="CBCBCB"/>
                      </a:solidFill>
                      <a:prstDash val="solid"/>
                      <a:round/>
                      <a:headEnd len="sm" w="sm" type="none"/>
                      <a:tailEnd len="sm" w="sm" type="none"/>
                    </a:lnT>
                    <a:lnB cap="flat" cmpd="sng" w="12700">
                      <a:solidFill>
                        <a:srgbClr val="FFFFFF"/>
                      </a:solidFill>
                      <a:prstDash val="solid"/>
                      <a:round/>
                      <a:headEnd len="sm" w="sm" type="none"/>
                      <a:tailEnd len="sm" w="sm" type="none"/>
                    </a:lnB>
                    <a:solidFill>
                      <a:srgbClr val="E0E0E0"/>
                    </a:solidFill>
                  </a:tcPr>
                </a:tc>
                <a:tc>
                  <a:txBody>
                    <a:bodyPr/>
                    <a:lstStyle/>
                    <a:p>
                      <a:pPr indent="-63500" lvl="0" marL="63500" marR="0" rtl="0" algn="l">
                        <a:lnSpc>
                          <a:spcPct val="100000"/>
                        </a:lnSpc>
                        <a:spcBef>
                          <a:spcPts val="0"/>
                        </a:spcBef>
                        <a:spcAft>
                          <a:spcPts val="0"/>
                        </a:spcAft>
                        <a:buClr>
                          <a:schemeClr val="dk1"/>
                        </a:buClr>
                        <a:buSzPts val="600"/>
                        <a:buFont typeface="Arial"/>
                        <a:buChar char="•"/>
                      </a:pPr>
                      <a:r>
                        <a:rPr b="0" i="0" lang="de" sz="600" u="none" cap="none" strike="noStrike">
                          <a:solidFill>
                            <a:schemeClr val="dk1"/>
                          </a:solidFill>
                          <a:latin typeface="Arial"/>
                          <a:ea typeface="Arial"/>
                          <a:cs typeface="Arial"/>
                          <a:sym typeface="Arial"/>
                        </a:rPr>
                        <a:t>Preserves the danger from the worry box</a:t>
                      </a:r>
                      <a:endParaRPr sz="800"/>
                    </a:p>
                    <a:p>
                      <a:pPr indent="-63500" lvl="0" marL="63500" marR="0" rtl="0" algn="l">
                        <a:lnSpc>
                          <a:spcPct val="100000"/>
                        </a:lnSpc>
                        <a:spcBef>
                          <a:spcPts val="0"/>
                        </a:spcBef>
                        <a:spcAft>
                          <a:spcPts val="0"/>
                        </a:spcAft>
                        <a:buClr>
                          <a:schemeClr val="dk1"/>
                        </a:buClr>
                        <a:buSzPts val="600"/>
                        <a:buFont typeface="Arial"/>
                        <a:buChar char="•"/>
                      </a:pPr>
                      <a:r>
                        <a:rPr b="0" i="0" lang="de" sz="600" u="none" cap="none" strike="noStrike">
                          <a:solidFill>
                            <a:schemeClr val="dk1"/>
                          </a:solidFill>
                          <a:latin typeface="Arial"/>
                          <a:ea typeface="Arial"/>
                          <a:cs typeface="Arial"/>
                          <a:sym typeface="Arial"/>
                        </a:rPr>
                        <a:t>Commitment to self-protection, NOT noble</a:t>
                      </a:r>
                      <a:endParaRPr sz="800"/>
                    </a:p>
                    <a:p>
                      <a:pPr indent="-63500" lvl="0" marL="63500" marR="0" rtl="0" algn="l">
                        <a:lnSpc>
                          <a:spcPct val="100000"/>
                        </a:lnSpc>
                        <a:spcBef>
                          <a:spcPts val="0"/>
                        </a:spcBef>
                        <a:spcAft>
                          <a:spcPts val="0"/>
                        </a:spcAft>
                        <a:buClr>
                          <a:schemeClr val="dk1"/>
                        </a:buClr>
                        <a:buSzPts val="600"/>
                        <a:buFont typeface="Arial"/>
                        <a:buChar char="•"/>
                      </a:pPr>
                      <a:r>
                        <a:rPr b="0" i="0" lang="de" sz="600" u="none" cap="none" strike="noStrike">
                          <a:solidFill>
                            <a:schemeClr val="dk1"/>
                          </a:solidFill>
                          <a:latin typeface="Arial"/>
                          <a:ea typeface="Arial"/>
                          <a:cs typeface="Arial"/>
                          <a:sym typeface="Arial"/>
                        </a:rPr>
                        <a:t>Shows why column 2 behaviors make sense!</a:t>
                      </a:r>
                      <a:endParaRPr sz="800"/>
                    </a:p>
                  </a:txBody>
                  <a:tcPr marT="21425" marB="21425" marR="21425" marL="21425" anchor="ctr">
                    <a:lnL cap="flat" cmpd="sng" w="12700">
                      <a:solidFill>
                        <a:srgbClr val="CBCBCB"/>
                      </a:solidFill>
                      <a:prstDash val="solid"/>
                      <a:round/>
                      <a:headEnd len="sm" w="sm" type="none"/>
                      <a:tailEnd len="sm" w="sm" type="none"/>
                    </a:lnL>
                    <a:lnR cap="flat" cmpd="sng" w="12700">
                      <a:solidFill>
                        <a:srgbClr val="CBCBCB"/>
                      </a:solidFill>
                      <a:prstDash val="solid"/>
                      <a:round/>
                      <a:headEnd len="sm" w="sm" type="none"/>
                      <a:tailEnd len="sm" w="sm" type="none"/>
                    </a:lnR>
                    <a:lnT cap="flat" cmpd="sng" w="12700">
                      <a:solidFill>
                        <a:srgbClr val="CBCBCB"/>
                      </a:solidFill>
                      <a:prstDash val="solid"/>
                      <a:round/>
                      <a:headEnd len="sm" w="sm" type="none"/>
                      <a:tailEnd len="sm" w="sm" type="none"/>
                    </a:lnT>
                    <a:lnB cap="flat" cmpd="sng" w="12700">
                      <a:solidFill>
                        <a:srgbClr val="FFFFFF"/>
                      </a:solidFill>
                      <a:prstDash val="solid"/>
                      <a:round/>
                      <a:headEnd len="sm" w="sm" type="none"/>
                      <a:tailEnd len="sm" w="sm" type="none"/>
                    </a:lnB>
                    <a:solidFill>
                      <a:srgbClr val="E0E0E0"/>
                    </a:solidFill>
                  </a:tcPr>
                </a:tc>
                <a:tc>
                  <a:txBody>
                    <a:bodyPr/>
                    <a:lstStyle/>
                    <a:p>
                      <a:pPr indent="-63500" lvl="0" marL="63500" marR="0" rtl="0" algn="l">
                        <a:lnSpc>
                          <a:spcPct val="100000"/>
                        </a:lnSpc>
                        <a:spcBef>
                          <a:spcPts val="0"/>
                        </a:spcBef>
                        <a:spcAft>
                          <a:spcPts val="0"/>
                        </a:spcAft>
                        <a:buClr>
                          <a:schemeClr val="dk1"/>
                        </a:buClr>
                        <a:buSzPts val="600"/>
                        <a:buFont typeface="Arial"/>
                        <a:buChar char="•"/>
                      </a:pPr>
                      <a:r>
                        <a:rPr b="0" i="0" lang="de" sz="600" u="none" cap="none" strike="noStrike">
                          <a:solidFill>
                            <a:schemeClr val="dk1"/>
                          </a:solidFill>
                          <a:latin typeface="Arial"/>
                          <a:ea typeface="Arial"/>
                          <a:cs typeface="Arial"/>
                          <a:sym typeface="Arial"/>
                        </a:rPr>
                        <a:t>Makes avoiding the dread in column 3 necessary</a:t>
                      </a:r>
                      <a:endParaRPr b="0" i="0" sz="600" u="none" cap="none" strike="noStrike">
                        <a:solidFill>
                          <a:schemeClr val="dk1"/>
                        </a:solidFill>
                        <a:latin typeface="Arial"/>
                        <a:ea typeface="Arial"/>
                        <a:cs typeface="Arial"/>
                        <a:sym typeface="Arial"/>
                      </a:endParaRPr>
                    </a:p>
                    <a:p>
                      <a:pPr indent="-63500" lvl="0" marL="63500" marR="0" rtl="0" algn="l">
                        <a:lnSpc>
                          <a:spcPct val="100000"/>
                        </a:lnSpc>
                        <a:spcBef>
                          <a:spcPts val="0"/>
                        </a:spcBef>
                        <a:spcAft>
                          <a:spcPts val="0"/>
                        </a:spcAft>
                        <a:buClr>
                          <a:schemeClr val="dk1"/>
                        </a:buClr>
                        <a:buSzPts val="600"/>
                        <a:buFont typeface="Arial"/>
                        <a:buChar char="•"/>
                      </a:pPr>
                      <a:r>
                        <a:rPr b="0" i="0" lang="de" sz="600" u="none" cap="none" strike="noStrike">
                          <a:solidFill>
                            <a:schemeClr val="dk1"/>
                          </a:solidFill>
                          <a:latin typeface="Arial"/>
                          <a:ea typeface="Arial"/>
                          <a:cs typeface="Arial"/>
                          <a:sym typeface="Arial"/>
                        </a:rPr>
                        <a:t>Has a bad conclusion </a:t>
                      </a:r>
                      <a:r>
                        <a:rPr b="1" i="0" lang="de" sz="600" u="none" cap="none" strike="noStrike">
                          <a:solidFill>
                            <a:schemeClr val="dk1"/>
                          </a:solidFill>
                          <a:latin typeface="Arial"/>
                          <a:ea typeface="Arial"/>
                          <a:cs typeface="Arial"/>
                          <a:sym typeface="Arial"/>
                        </a:rPr>
                        <a:t>for you</a:t>
                      </a:r>
                      <a:endParaRPr sz="800"/>
                    </a:p>
                    <a:p>
                      <a:pPr indent="-63500" lvl="0" marL="63500" marR="0" rtl="0" algn="l">
                        <a:lnSpc>
                          <a:spcPct val="100000"/>
                        </a:lnSpc>
                        <a:spcBef>
                          <a:spcPts val="0"/>
                        </a:spcBef>
                        <a:spcAft>
                          <a:spcPts val="0"/>
                        </a:spcAft>
                        <a:buClr>
                          <a:schemeClr val="dk1"/>
                        </a:buClr>
                        <a:buSzPts val="600"/>
                        <a:buFont typeface="Arial"/>
                        <a:buChar char="•"/>
                      </a:pPr>
                      <a:r>
                        <a:rPr b="0" i="0" lang="de" sz="600" u="none" cap="none" strike="noStrike">
                          <a:solidFill>
                            <a:schemeClr val="dk1"/>
                          </a:solidFill>
                          <a:latin typeface="Arial"/>
                          <a:ea typeface="Arial"/>
                          <a:cs typeface="Arial"/>
                          <a:sym typeface="Arial"/>
                        </a:rPr>
                        <a:t>Shows you a limited world</a:t>
                      </a:r>
                      <a:endParaRPr b="0" i="0" sz="600" u="none" cap="none" strike="noStrike">
                        <a:solidFill>
                          <a:schemeClr val="dk1"/>
                        </a:solidFill>
                        <a:latin typeface="Arial"/>
                        <a:ea typeface="Arial"/>
                        <a:cs typeface="Arial"/>
                        <a:sym typeface="Arial"/>
                      </a:endParaRPr>
                    </a:p>
                  </a:txBody>
                  <a:tcPr marT="21425" marB="21425" marR="21425" marL="21425" anchor="ctr">
                    <a:lnL cap="flat" cmpd="sng" w="12700">
                      <a:solidFill>
                        <a:srgbClr val="CBCBCB"/>
                      </a:solidFill>
                      <a:prstDash val="solid"/>
                      <a:round/>
                      <a:headEnd len="sm" w="sm" type="none"/>
                      <a:tailEnd len="sm" w="sm" type="none"/>
                    </a:lnL>
                    <a:lnR cap="flat" cmpd="sng" w="12700">
                      <a:solidFill>
                        <a:srgbClr val="CBCBCB"/>
                      </a:solidFill>
                      <a:prstDash val="solid"/>
                      <a:round/>
                      <a:headEnd len="sm" w="sm" type="none"/>
                      <a:tailEnd len="sm" w="sm" type="none"/>
                    </a:lnR>
                    <a:lnT cap="flat" cmpd="sng" w="12700">
                      <a:solidFill>
                        <a:srgbClr val="CBCBCB"/>
                      </a:solidFill>
                      <a:prstDash val="solid"/>
                      <a:round/>
                      <a:headEnd len="sm" w="sm" type="none"/>
                      <a:tailEnd len="sm" w="sm" type="none"/>
                    </a:lnT>
                    <a:lnB cap="flat" cmpd="sng" w="12700">
                      <a:solidFill>
                        <a:srgbClr val="FFFFFF"/>
                      </a:solidFill>
                      <a:prstDash val="solid"/>
                      <a:round/>
                      <a:headEnd len="sm" w="sm" type="none"/>
                      <a:tailEnd len="sm" w="sm" type="none"/>
                    </a:lnB>
                    <a:solidFill>
                      <a:srgbClr val="E0E0E0"/>
                    </a:solidFill>
                  </a:tcPr>
                </a:tc>
              </a:tr>
              <a:tr h="3896050">
                <a:tc>
                  <a:txBody>
                    <a:bodyPr/>
                    <a:lstStyle/>
                    <a:p>
                      <a:pPr indent="0" lvl="0" marL="0" marR="0" rtl="0" algn="l">
                        <a:lnSpc>
                          <a:spcPct val="100000"/>
                        </a:lnSpc>
                        <a:spcBef>
                          <a:spcPts val="0"/>
                        </a:spcBef>
                        <a:spcAft>
                          <a:spcPts val="0"/>
                        </a:spcAft>
                        <a:buClr>
                          <a:srgbClr val="000000"/>
                        </a:buClr>
                        <a:buSzPts val="700"/>
                        <a:buFont typeface="Calibri"/>
                        <a:buNone/>
                      </a:pPr>
                      <a:r>
                        <a:t/>
                      </a:r>
                      <a:endParaRPr sz="700" u="none" cap="none" strike="noStrike">
                        <a:latin typeface="Calibri"/>
                        <a:ea typeface="Calibri"/>
                        <a:cs typeface="Calibri"/>
                        <a:sym typeface="Calibri"/>
                      </a:endParaRPr>
                    </a:p>
                  </a:txBody>
                  <a:tcPr marT="21425" marB="21425" marR="21425" marL="40500">
                    <a:lnL cap="flat" cmpd="sng" w="12700">
                      <a:solidFill>
                        <a:srgbClr val="CBCBCB"/>
                      </a:solidFill>
                      <a:prstDash val="solid"/>
                      <a:round/>
                      <a:headEnd len="sm" w="sm" type="none"/>
                      <a:tailEnd len="sm" w="sm" type="none"/>
                    </a:lnL>
                    <a:lnR cap="flat" cmpd="sng" w="12700">
                      <a:solidFill>
                        <a:srgbClr val="CBCBCB"/>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700"/>
                        <a:buFont typeface="Calibri"/>
                        <a:buNone/>
                      </a:pPr>
                      <a:r>
                        <a:t/>
                      </a:r>
                      <a:endParaRPr sz="700" u="none" cap="none" strike="noStrike">
                        <a:latin typeface="Calibri"/>
                        <a:ea typeface="Calibri"/>
                        <a:cs typeface="Calibri"/>
                        <a:sym typeface="Calibri"/>
                      </a:endParaRPr>
                    </a:p>
                  </a:txBody>
                  <a:tcPr marT="21425" marB="21425" marR="21425" marL="40500">
                    <a:lnL cap="flat" cmpd="sng" w="12700">
                      <a:solidFill>
                        <a:srgbClr val="CBCBCB"/>
                      </a:solidFill>
                      <a:prstDash val="solid"/>
                      <a:round/>
                      <a:headEnd len="sm" w="sm" type="none"/>
                      <a:tailEnd len="sm" w="sm" type="none"/>
                    </a:lnL>
                    <a:lnR cap="flat" cmpd="sng" w="12700">
                      <a:solidFill>
                        <a:srgbClr val="CBCBCB"/>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747476"/>
                        </a:buClr>
                        <a:buSzPts val="700"/>
                        <a:buFont typeface="Calibri"/>
                        <a:buNone/>
                      </a:pPr>
                      <a:r>
                        <a:rPr lang="de" sz="700" u="none" cap="none" strike="noStrike">
                          <a:solidFill>
                            <a:srgbClr val="747476"/>
                          </a:solidFill>
                          <a:latin typeface="Calibri"/>
                          <a:ea typeface="Calibri"/>
                          <a:cs typeface="Calibri"/>
                          <a:sym typeface="Calibri"/>
                        </a:rPr>
                        <a:t> </a:t>
                      </a:r>
                      <a:r>
                        <a:rPr b="1" lang="de" sz="700" u="none" cap="none" strike="noStrike">
                          <a:solidFill>
                            <a:srgbClr val="747476"/>
                          </a:solidFill>
                          <a:latin typeface="Calibri"/>
                          <a:ea typeface="Calibri"/>
                          <a:cs typeface="Calibri"/>
                          <a:sym typeface="Calibri"/>
                        </a:rPr>
                        <a:t>Worry box</a:t>
                      </a:r>
                      <a:endParaRPr sz="800"/>
                    </a:p>
                    <a:p>
                      <a:pPr indent="0" lvl="0" marL="0" marR="0" rtl="0" algn="l">
                        <a:lnSpc>
                          <a:spcPct val="100000"/>
                        </a:lnSpc>
                        <a:spcBef>
                          <a:spcPts val="700"/>
                        </a:spcBef>
                        <a:spcAft>
                          <a:spcPts val="0"/>
                        </a:spcAft>
                        <a:buClr>
                          <a:schemeClr val="dk1"/>
                        </a:buClr>
                        <a:buSzPts val="700"/>
                        <a:buFont typeface="Calibri"/>
                        <a:buNone/>
                      </a:pPr>
                      <a:r>
                        <a:t/>
                      </a:r>
                      <a:endParaRPr sz="700" u="none" cap="none" strike="noStrike">
                        <a:latin typeface="Calibri"/>
                        <a:ea typeface="Calibri"/>
                        <a:cs typeface="Calibri"/>
                        <a:sym typeface="Calibri"/>
                      </a:endParaRPr>
                    </a:p>
                    <a:p>
                      <a:pPr indent="0" lvl="0" marL="0" marR="0" rtl="0" algn="l">
                        <a:lnSpc>
                          <a:spcPct val="100000"/>
                        </a:lnSpc>
                        <a:spcBef>
                          <a:spcPts val="700"/>
                        </a:spcBef>
                        <a:spcAft>
                          <a:spcPts val="0"/>
                        </a:spcAft>
                        <a:buClr>
                          <a:schemeClr val="dk1"/>
                        </a:buClr>
                        <a:buSzPts val="700"/>
                        <a:buFont typeface="Calibri"/>
                        <a:buNone/>
                      </a:pPr>
                      <a:r>
                        <a:t/>
                      </a:r>
                      <a:endParaRPr sz="700" u="none" cap="none" strike="noStrike">
                        <a:latin typeface="Calibri"/>
                        <a:ea typeface="Calibri"/>
                        <a:cs typeface="Calibri"/>
                        <a:sym typeface="Calibri"/>
                      </a:endParaRPr>
                    </a:p>
                    <a:p>
                      <a:pPr indent="0" lvl="0" marL="0" marR="0" rtl="0" algn="l">
                        <a:lnSpc>
                          <a:spcPct val="100000"/>
                        </a:lnSpc>
                        <a:spcBef>
                          <a:spcPts val="700"/>
                        </a:spcBef>
                        <a:spcAft>
                          <a:spcPts val="0"/>
                        </a:spcAft>
                        <a:buClr>
                          <a:schemeClr val="dk1"/>
                        </a:buClr>
                        <a:buSzPts val="700"/>
                        <a:buFont typeface="Calibri"/>
                        <a:buNone/>
                      </a:pPr>
                      <a:r>
                        <a:t/>
                      </a:r>
                      <a:endParaRPr sz="700" u="none" cap="none" strike="noStrike">
                        <a:latin typeface="Calibri"/>
                        <a:ea typeface="Calibri"/>
                        <a:cs typeface="Calibri"/>
                        <a:sym typeface="Calibri"/>
                      </a:endParaRPr>
                    </a:p>
                    <a:p>
                      <a:pPr indent="0" lvl="0" marL="0" marR="0" rtl="0" algn="l">
                        <a:lnSpc>
                          <a:spcPct val="100000"/>
                        </a:lnSpc>
                        <a:spcBef>
                          <a:spcPts val="700"/>
                        </a:spcBef>
                        <a:spcAft>
                          <a:spcPts val="0"/>
                        </a:spcAft>
                        <a:buClr>
                          <a:schemeClr val="dk1"/>
                        </a:buClr>
                        <a:buSzPts val="700"/>
                        <a:buFont typeface="Calibri"/>
                        <a:buNone/>
                      </a:pPr>
                      <a:r>
                        <a:t/>
                      </a:r>
                      <a:endParaRPr sz="700" u="none" cap="none" strike="noStrike">
                        <a:latin typeface="Calibri"/>
                        <a:ea typeface="Calibri"/>
                        <a:cs typeface="Calibri"/>
                        <a:sym typeface="Calibri"/>
                      </a:endParaRPr>
                    </a:p>
                    <a:p>
                      <a:pPr indent="0" lvl="0" marL="0" marR="0" rtl="0" algn="l">
                        <a:lnSpc>
                          <a:spcPct val="100000"/>
                        </a:lnSpc>
                        <a:spcBef>
                          <a:spcPts val="700"/>
                        </a:spcBef>
                        <a:spcAft>
                          <a:spcPts val="0"/>
                        </a:spcAft>
                        <a:buClr>
                          <a:schemeClr val="dk1"/>
                        </a:buClr>
                        <a:buSzPts val="700"/>
                        <a:buFont typeface="Calibri"/>
                        <a:buNone/>
                      </a:pPr>
                      <a:r>
                        <a:t/>
                      </a:r>
                      <a:endParaRPr sz="700" u="none" cap="none" strike="noStrike">
                        <a:latin typeface="Calibri"/>
                        <a:ea typeface="Calibri"/>
                        <a:cs typeface="Calibri"/>
                        <a:sym typeface="Calibri"/>
                      </a:endParaRPr>
                    </a:p>
                    <a:p>
                      <a:pPr indent="0" lvl="0" marL="0" marR="0" rtl="0" algn="l">
                        <a:lnSpc>
                          <a:spcPct val="100000"/>
                        </a:lnSpc>
                        <a:spcBef>
                          <a:spcPts val="700"/>
                        </a:spcBef>
                        <a:spcAft>
                          <a:spcPts val="0"/>
                        </a:spcAft>
                        <a:buClr>
                          <a:schemeClr val="dk1"/>
                        </a:buClr>
                        <a:buSzPts val="700"/>
                        <a:buFont typeface="Calibri"/>
                        <a:buNone/>
                      </a:pPr>
                      <a:r>
                        <a:t/>
                      </a:r>
                      <a:endParaRPr sz="700" u="none" cap="none" strike="noStrike">
                        <a:latin typeface="Calibri"/>
                        <a:ea typeface="Calibri"/>
                        <a:cs typeface="Calibri"/>
                        <a:sym typeface="Calibri"/>
                      </a:endParaRPr>
                    </a:p>
                    <a:p>
                      <a:pPr indent="0" lvl="0" marL="0" marR="0" rtl="0" algn="l">
                        <a:lnSpc>
                          <a:spcPct val="100000"/>
                        </a:lnSpc>
                        <a:spcBef>
                          <a:spcPts val="700"/>
                        </a:spcBef>
                        <a:spcAft>
                          <a:spcPts val="0"/>
                        </a:spcAft>
                        <a:buClr>
                          <a:schemeClr val="dk1"/>
                        </a:buClr>
                        <a:buSzPts val="700"/>
                        <a:buFont typeface="Calibri"/>
                        <a:buNone/>
                      </a:pPr>
                      <a:r>
                        <a:t/>
                      </a:r>
                      <a:endParaRPr sz="700" u="none" cap="none" strike="noStrike">
                        <a:latin typeface="Calibri"/>
                        <a:ea typeface="Calibri"/>
                        <a:cs typeface="Calibri"/>
                        <a:sym typeface="Calibri"/>
                      </a:endParaRPr>
                    </a:p>
                    <a:p>
                      <a:pPr indent="0" lvl="0" marL="0" marR="0" rtl="0" algn="l">
                        <a:lnSpc>
                          <a:spcPct val="100000"/>
                        </a:lnSpc>
                        <a:spcBef>
                          <a:spcPts val="700"/>
                        </a:spcBef>
                        <a:spcAft>
                          <a:spcPts val="0"/>
                        </a:spcAft>
                        <a:buClr>
                          <a:schemeClr val="dk1"/>
                        </a:buClr>
                        <a:buSzPts val="700"/>
                        <a:buFont typeface="Calibri"/>
                        <a:buNone/>
                      </a:pPr>
                      <a:r>
                        <a:t/>
                      </a:r>
                      <a:endParaRPr sz="700" u="none" cap="none" strike="noStrike">
                        <a:latin typeface="Calibri"/>
                        <a:ea typeface="Calibri"/>
                        <a:cs typeface="Calibri"/>
                        <a:sym typeface="Calibri"/>
                      </a:endParaRPr>
                    </a:p>
                    <a:p>
                      <a:pPr indent="0" lvl="0" marL="0" marR="0" rtl="0" algn="l">
                        <a:lnSpc>
                          <a:spcPct val="100000"/>
                        </a:lnSpc>
                        <a:spcBef>
                          <a:spcPts val="700"/>
                        </a:spcBef>
                        <a:spcAft>
                          <a:spcPts val="0"/>
                        </a:spcAft>
                        <a:buClr>
                          <a:schemeClr val="dk1"/>
                        </a:buClr>
                        <a:buSzPts val="700"/>
                        <a:buFont typeface="Calibri"/>
                        <a:buNone/>
                      </a:pPr>
                      <a:r>
                        <a:t/>
                      </a:r>
                      <a:endParaRPr sz="700" u="none" cap="none" strike="noStrike">
                        <a:latin typeface="Calibri"/>
                        <a:ea typeface="Calibri"/>
                        <a:cs typeface="Calibri"/>
                        <a:sym typeface="Calibri"/>
                      </a:endParaRPr>
                    </a:p>
                    <a:p>
                      <a:pPr indent="0" lvl="0" marL="0" marR="0" rtl="0" algn="l">
                        <a:lnSpc>
                          <a:spcPct val="100000"/>
                        </a:lnSpc>
                        <a:spcBef>
                          <a:spcPts val="700"/>
                        </a:spcBef>
                        <a:spcAft>
                          <a:spcPts val="0"/>
                        </a:spcAft>
                        <a:buClr>
                          <a:schemeClr val="dk1"/>
                        </a:buClr>
                        <a:buSzPts val="700"/>
                        <a:buFont typeface="Calibri"/>
                        <a:buNone/>
                      </a:pPr>
                      <a:r>
                        <a:t/>
                      </a:r>
                      <a:endParaRPr sz="700" u="none" cap="none" strike="noStrike">
                        <a:latin typeface="Calibri"/>
                        <a:ea typeface="Calibri"/>
                        <a:cs typeface="Calibri"/>
                        <a:sym typeface="Calibri"/>
                      </a:endParaRPr>
                    </a:p>
                    <a:p>
                      <a:pPr indent="0" lvl="0" marL="0" marR="0" rtl="0" algn="l">
                        <a:lnSpc>
                          <a:spcPct val="100000"/>
                        </a:lnSpc>
                        <a:spcBef>
                          <a:spcPts val="700"/>
                        </a:spcBef>
                        <a:spcAft>
                          <a:spcPts val="0"/>
                        </a:spcAft>
                        <a:buClr>
                          <a:schemeClr val="dk1"/>
                        </a:buClr>
                        <a:buSzPts val="700"/>
                        <a:buFont typeface="Calibri"/>
                        <a:buNone/>
                      </a:pPr>
                      <a:r>
                        <a:t/>
                      </a:r>
                      <a:endParaRPr sz="700" u="none" cap="none" strike="noStrike">
                        <a:latin typeface="Calibri"/>
                        <a:ea typeface="Calibri"/>
                        <a:cs typeface="Calibri"/>
                        <a:sym typeface="Calibri"/>
                      </a:endParaRPr>
                    </a:p>
                    <a:p>
                      <a:pPr indent="0" lvl="0" marL="0" marR="0" rtl="0" algn="l">
                        <a:lnSpc>
                          <a:spcPct val="100000"/>
                        </a:lnSpc>
                        <a:spcBef>
                          <a:spcPts val="700"/>
                        </a:spcBef>
                        <a:spcAft>
                          <a:spcPts val="0"/>
                        </a:spcAft>
                        <a:buClr>
                          <a:schemeClr val="dk1"/>
                        </a:buClr>
                        <a:buSzPts val="700"/>
                        <a:buFont typeface="Calibri"/>
                        <a:buNone/>
                      </a:pPr>
                      <a:r>
                        <a:t/>
                      </a:r>
                      <a:endParaRPr sz="700" u="none" cap="none" strike="noStrike">
                        <a:latin typeface="Calibri"/>
                        <a:ea typeface="Calibri"/>
                        <a:cs typeface="Calibri"/>
                        <a:sym typeface="Calibri"/>
                      </a:endParaRPr>
                    </a:p>
                    <a:p>
                      <a:pPr indent="0" lvl="0" marL="0" marR="0" rtl="0" algn="l">
                        <a:lnSpc>
                          <a:spcPct val="100000"/>
                        </a:lnSpc>
                        <a:spcBef>
                          <a:spcPts val="700"/>
                        </a:spcBef>
                        <a:spcAft>
                          <a:spcPts val="0"/>
                        </a:spcAft>
                        <a:buClr>
                          <a:schemeClr val="dk1"/>
                        </a:buClr>
                        <a:buSzPts val="700"/>
                        <a:buFont typeface="Calibri"/>
                        <a:buNone/>
                      </a:pPr>
                      <a:r>
                        <a:t/>
                      </a:r>
                      <a:endParaRPr sz="700" u="none" cap="none" strike="noStrike">
                        <a:latin typeface="Calibri"/>
                        <a:ea typeface="Calibri"/>
                        <a:cs typeface="Calibri"/>
                        <a:sym typeface="Calibri"/>
                      </a:endParaRPr>
                    </a:p>
                    <a:p>
                      <a:pPr indent="0" lvl="0" marL="0" marR="0" rtl="0" algn="l">
                        <a:lnSpc>
                          <a:spcPct val="100000"/>
                        </a:lnSpc>
                        <a:spcBef>
                          <a:spcPts val="700"/>
                        </a:spcBef>
                        <a:spcAft>
                          <a:spcPts val="0"/>
                        </a:spcAft>
                        <a:buClr>
                          <a:schemeClr val="dk1"/>
                        </a:buClr>
                        <a:buSzPts val="700"/>
                        <a:buFont typeface="Calibri"/>
                        <a:buNone/>
                      </a:pPr>
                      <a:r>
                        <a:t/>
                      </a:r>
                      <a:endParaRPr sz="700" u="none" cap="none" strike="noStrike">
                        <a:latin typeface="Calibri"/>
                        <a:ea typeface="Calibri"/>
                        <a:cs typeface="Calibri"/>
                        <a:sym typeface="Calibri"/>
                      </a:endParaRPr>
                    </a:p>
                  </a:txBody>
                  <a:tcPr marT="21425" marB="21425" marR="21425" marL="40500">
                    <a:lnL cap="flat" cmpd="sng" w="12700">
                      <a:solidFill>
                        <a:srgbClr val="CBCBCB"/>
                      </a:solidFill>
                      <a:prstDash val="solid"/>
                      <a:round/>
                      <a:headEnd len="sm" w="sm" type="none"/>
                      <a:tailEnd len="sm" w="sm" type="none"/>
                    </a:lnL>
                    <a:lnR cap="flat" cmpd="sng" w="12700">
                      <a:solidFill>
                        <a:srgbClr val="CBCBCB"/>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700"/>
                        <a:buFont typeface="Calibri"/>
                        <a:buNone/>
                      </a:pPr>
                      <a:r>
                        <a:rPr lang="de" sz="700" u="none" cap="none" strike="noStrike">
                          <a:latin typeface="Calibri"/>
                          <a:ea typeface="Calibri"/>
                          <a:cs typeface="Calibri"/>
                          <a:sym typeface="Calibri"/>
                        </a:rPr>
                        <a:t> </a:t>
                      </a:r>
                      <a:endParaRPr sz="800"/>
                    </a:p>
                    <a:p>
                      <a:pPr indent="0" lvl="0" marL="0" marR="0" rtl="0" algn="l">
                        <a:lnSpc>
                          <a:spcPct val="100000"/>
                        </a:lnSpc>
                        <a:spcBef>
                          <a:spcPts val="700"/>
                        </a:spcBef>
                        <a:spcAft>
                          <a:spcPts val="0"/>
                        </a:spcAft>
                        <a:buClr>
                          <a:schemeClr val="dk1"/>
                        </a:buClr>
                        <a:buSzPts val="700"/>
                        <a:buFont typeface="Calibri"/>
                        <a:buNone/>
                      </a:pPr>
                      <a:r>
                        <a:rPr lang="de" sz="700" u="none" cap="none" strike="noStrike">
                          <a:latin typeface="Calibri"/>
                          <a:ea typeface="Calibri"/>
                          <a:cs typeface="Calibri"/>
                          <a:sym typeface="Calibri"/>
                        </a:rPr>
                        <a:t> </a:t>
                      </a:r>
                      <a:endParaRPr sz="800"/>
                    </a:p>
                    <a:p>
                      <a:pPr indent="0" lvl="0" marL="0" marR="0" rtl="0" algn="l">
                        <a:lnSpc>
                          <a:spcPct val="100000"/>
                        </a:lnSpc>
                        <a:spcBef>
                          <a:spcPts val="700"/>
                        </a:spcBef>
                        <a:spcAft>
                          <a:spcPts val="0"/>
                        </a:spcAft>
                        <a:buClr>
                          <a:schemeClr val="dk1"/>
                        </a:buClr>
                        <a:buSzPts val="700"/>
                        <a:buFont typeface="Calibri"/>
                        <a:buNone/>
                      </a:pPr>
                      <a:r>
                        <a:rPr lang="de" sz="700" u="none" cap="none" strike="noStrike">
                          <a:latin typeface="Calibri"/>
                          <a:ea typeface="Calibri"/>
                          <a:cs typeface="Calibri"/>
                          <a:sym typeface="Calibri"/>
                        </a:rPr>
                        <a:t> </a:t>
                      </a:r>
                      <a:endParaRPr sz="800"/>
                    </a:p>
                    <a:p>
                      <a:pPr indent="0" lvl="0" marL="0" marR="0" rtl="0" algn="l">
                        <a:lnSpc>
                          <a:spcPct val="100000"/>
                        </a:lnSpc>
                        <a:spcBef>
                          <a:spcPts val="700"/>
                        </a:spcBef>
                        <a:spcAft>
                          <a:spcPts val="0"/>
                        </a:spcAft>
                        <a:buClr>
                          <a:schemeClr val="dk1"/>
                        </a:buClr>
                        <a:buSzPts val="700"/>
                        <a:buFont typeface="Calibri"/>
                        <a:buNone/>
                      </a:pPr>
                      <a:r>
                        <a:rPr lang="de" sz="700" u="none" cap="none" strike="noStrike">
                          <a:latin typeface="Calibri"/>
                          <a:ea typeface="Calibri"/>
                          <a:cs typeface="Calibri"/>
                          <a:sym typeface="Calibri"/>
                        </a:rPr>
                        <a:t> </a:t>
                      </a:r>
                      <a:endParaRPr sz="800"/>
                    </a:p>
                  </a:txBody>
                  <a:tcPr marT="21425" marB="21425" marR="21425" marL="40500">
                    <a:lnL cap="flat" cmpd="sng" w="12700">
                      <a:solidFill>
                        <a:srgbClr val="CBCBCB"/>
                      </a:solidFill>
                      <a:prstDash val="solid"/>
                      <a:round/>
                      <a:headEnd len="sm" w="sm" type="none"/>
                      <a:tailEnd len="sm" w="sm" type="none"/>
                    </a:lnL>
                    <a:lnR cap="flat" cmpd="sng" w="12700">
                      <a:solidFill>
                        <a:srgbClr val="CBCBCB"/>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tcPr>
                </a:tc>
              </a:tr>
            </a:tbl>
          </a:graphicData>
        </a:graphic>
      </p:graphicFrame>
      <p:sp>
        <p:nvSpPr>
          <p:cNvPr id="63" name="Google Shape;63;p15"/>
          <p:cNvSpPr txBox="1"/>
          <p:nvPr/>
        </p:nvSpPr>
        <p:spPr>
          <a:xfrm>
            <a:off x="4628348" y="1138178"/>
            <a:ext cx="2092800" cy="381000"/>
          </a:xfrm>
          <a:prstGeom prst="rect">
            <a:avLst/>
          </a:prstGeom>
          <a:noFill/>
          <a:ln cap="flat" cmpd="sng" w="19050">
            <a:solidFill>
              <a:schemeClr val="accent3"/>
            </a:solidFill>
            <a:prstDash val="solid"/>
            <a:miter lim="400000"/>
            <a:headEnd len="sm" w="sm" type="none"/>
            <a:tailEnd len="sm" w="sm" type="none"/>
          </a:ln>
        </p:spPr>
        <p:txBody>
          <a:bodyPr anchorCtr="0" anchor="t" bIns="28575" lIns="28350" spcFirstLastPara="1" rIns="28575" wrap="square" tIns="28575">
            <a:spAutoFit/>
          </a:bodyPr>
          <a:lstStyle/>
          <a:p>
            <a:pPr indent="0" lvl="0" marL="0" marR="0" rtl="0" algn="l">
              <a:lnSpc>
                <a:spcPct val="100000"/>
              </a:lnSpc>
              <a:spcBef>
                <a:spcPts val="0"/>
              </a:spcBef>
              <a:spcAft>
                <a:spcPts val="0"/>
              </a:spcAft>
              <a:buClr>
                <a:srgbClr val="000000"/>
              </a:buClr>
              <a:buSzPts val="700"/>
              <a:buFont typeface="Helvetica Neue"/>
              <a:buNone/>
            </a:pPr>
            <a:r>
              <a:t/>
            </a:r>
            <a:endParaRPr b="0" i="0" sz="7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700"/>
              <a:buFont typeface="Helvetica Neue"/>
              <a:buNone/>
            </a:pPr>
            <a:r>
              <a:t/>
            </a:r>
            <a:endParaRPr b="0" i="0" sz="7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700"/>
              <a:buFont typeface="Helvetica Neue"/>
              <a:buNone/>
            </a:pPr>
            <a:r>
              <a:t/>
            </a:r>
            <a:endParaRPr b="0" i="0" sz="700" u="none" cap="none" strike="noStrike">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6"/>
          <p:cNvSpPr txBox="1"/>
          <p:nvPr>
            <p:ph type="title"/>
          </p:nvPr>
        </p:nvSpPr>
        <p:spPr>
          <a:xfrm>
            <a:off x="457200" y="112796"/>
            <a:ext cx="8686800" cy="478200"/>
          </a:xfrm>
          <a:prstGeom prst="rect">
            <a:avLst/>
          </a:prstGeom>
          <a:noFill/>
          <a:ln>
            <a:noFill/>
          </a:ln>
        </p:spPr>
        <p:txBody>
          <a:bodyPr anchorCtr="0" anchor="ctr" bIns="21425" lIns="21425" spcFirstLastPara="1" rIns="21425" wrap="square" tIns="21425">
            <a:normAutofit/>
          </a:bodyPr>
          <a:lstStyle/>
          <a:p>
            <a:pPr indent="0" lvl="0" marL="0" rtl="0" algn="l">
              <a:lnSpc>
                <a:spcPct val="100000"/>
              </a:lnSpc>
              <a:spcBef>
                <a:spcPts val="0"/>
              </a:spcBef>
              <a:spcAft>
                <a:spcPts val="0"/>
              </a:spcAft>
              <a:buClr>
                <a:schemeClr val="dk1"/>
              </a:buClr>
              <a:buSzPts val="1400"/>
              <a:buFont typeface="Avenir"/>
              <a:buNone/>
            </a:pPr>
            <a:r>
              <a:rPr lang="de">
                <a:solidFill>
                  <a:schemeClr val="dk1"/>
                </a:solidFill>
              </a:rPr>
              <a:t>Guided Reflection on your Biggest Assumption</a:t>
            </a:r>
            <a:endParaRPr>
              <a:solidFill>
                <a:schemeClr val="dk1"/>
              </a:solidFill>
            </a:endParaRPr>
          </a:p>
        </p:txBody>
      </p:sp>
      <p:graphicFrame>
        <p:nvGraphicFramePr>
          <p:cNvPr id="69" name="Google Shape;69;p16"/>
          <p:cNvGraphicFramePr/>
          <p:nvPr/>
        </p:nvGraphicFramePr>
        <p:xfrm>
          <a:off x="457200" y="548640"/>
          <a:ext cx="3000000" cy="3000000"/>
        </p:xfrm>
        <a:graphic>
          <a:graphicData uri="http://schemas.openxmlformats.org/drawingml/2006/table">
            <a:tbl>
              <a:tblPr bandRow="1" firstCol="1">
                <a:noFill/>
                <a:tableStyleId>{7419B78C-BB3D-4783-998B-68D4A455EB8A}</a:tableStyleId>
              </a:tblPr>
              <a:tblGrid>
                <a:gridCol w="2210600"/>
                <a:gridCol w="5950400"/>
              </a:tblGrid>
              <a:tr h="584000">
                <a:tc>
                  <a:txBody>
                    <a:bodyPr/>
                    <a:lstStyle/>
                    <a:p>
                      <a:pPr indent="0" lvl="0" marL="0" marR="0" rtl="0" algn="l">
                        <a:lnSpc>
                          <a:spcPct val="100000"/>
                        </a:lnSpc>
                        <a:spcBef>
                          <a:spcPts val="0"/>
                        </a:spcBef>
                        <a:spcAft>
                          <a:spcPts val="0"/>
                        </a:spcAft>
                        <a:buClr>
                          <a:schemeClr val="dk1"/>
                        </a:buClr>
                        <a:buSzPts val="800"/>
                        <a:buFont typeface="Arial"/>
                        <a:buNone/>
                      </a:pPr>
                      <a:r>
                        <a:rPr b="1" i="0" lang="de" sz="800" u="none" cap="none" strike="noStrike">
                          <a:solidFill>
                            <a:schemeClr val="dk1"/>
                          </a:solidFill>
                          <a:latin typeface="Avenir"/>
                          <a:ea typeface="Avenir"/>
                          <a:cs typeface="Avenir"/>
                          <a:sym typeface="Avenir"/>
                        </a:rPr>
                        <a:t>When you look at your Immunity Map, which of your Big Assumptions do you find most intriguing or powerful? </a:t>
                      </a:r>
                      <a:endParaRPr sz="800"/>
                    </a:p>
                  </a:txBody>
                  <a:tcPr marT="21425" marB="21425" marR="40500" marL="40500"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BBD6EE"/>
                    </a:solidFill>
                  </a:tcPr>
                </a:tc>
                <a:tc>
                  <a:txBody>
                    <a:bodyPr/>
                    <a:lstStyle/>
                    <a:p>
                      <a:pPr indent="0" lvl="0" marL="0" marR="0" rtl="0" algn="l">
                        <a:lnSpc>
                          <a:spcPct val="100000"/>
                        </a:lnSpc>
                        <a:spcBef>
                          <a:spcPts val="0"/>
                        </a:spcBef>
                        <a:spcAft>
                          <a:spcPts val="0"/>
                        </a:spcAft>
                        <a:buClr>
                          <a:schemeClr val="dk1"/>
                        </a:buClr>
                        <a:buSzPts val="800"/>
                        <a:buFont typeface="Arial"/>
                        <a:buNone/>
                      </a:pPr>
                      <a:r>
                        <a:rPr b="0" i="0" lang="de" sz="800" u="none" cap="none" strike="noStrike">
                          <a:latin typeface="Arial"/>
                          <a:ea typeface="Arial"/>
                          <a:cs typeface="Arial"/>
                          <a:sym typeface="Arial"/>
                        </a:rPr>
                        <a:t>xxx</a:t>
                      </a:r>
                      <a:endParaRPr b="0" i="0" sz="800" u="none" cap="none" strike="noStrike">
                        <a:latin typeface="Arial"/>
                        <a:ea typeface="Arial"/>
                        <a:cs typeface="Arial"/>
                        <a:sym typeface="Arial"/>
                      </a:endParaRPr>
                    </a:p>
                  </a:txBody>
                  <a:tcPr marT="21425" marB="21425" marR="21425" marL="60750"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F5F5F5"/>
                    </a:solidFill>
                  </a:tcPr>
                </a:tc>
              </a:tr>
              <a:tr h="580125">
                <a:tc>
                  <a:txBody>
                    <a:bodyPr/>
                    <a:lstStyle/>
                    <a:p>
                      <a:pPr indent="0" lvl="0" marL="0" marR="0" rtl="0" algn="l">
                        <a:lnSpc>
                          <a:spcPct val="100000"/>
                        </a:lnSpc>
                        <a:spcBef>
                          <a:spcPts val="0"/>
                        </a:spcBef>
                        <a:spcAft>
                          <a:spcPts val="0"/>
                        </a:spcAft>
                        <a:buClr>
                          <a:schemeClr val="dk1"/>
                        </a:buClr>
                        <a:buSzPts val="800"/>
                        <a:buFont typeface="Arial"/>
                        <a:buNone/>
                      </a:pPr>
                      <a:r>
                        <a:rPr b="1" i="0" lang="de" sz="800" u="none" cap="none" strike="noStrike">
                          <a:solidFill>
                            <a:schemeClr val="dk1"/>
                          </a:solidFill>
                          <a:latin typeface="Avenir"/>
                          <a:ea typeface="Avenir"/>
                          <a:cs typeface="Avenir"/>
                          <a:sym typeface="Avenir"/>
                        </a:rPr>
                        <a:t> What about it gets your attention?</a:t>
                      </a:r>
                      <a:endParaRPr sz="800"/>
                    </a:p>
                  </a:txBody>
                  <a:tcPr marT="21425" marB="21425" marR="40500" marL="40500"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BBD6EE"/>
                    </a:solidFill>
                  </a:tcPr>
                </a:tc>
                <a:tc>
                  <a:txBody>
                    <a:bodyPr/>
                    <a:lstStyle/>
                    <a:p>
                      <a:pPr indent="0" lvl="0" marL="0" marR="0" rtl="0" algn="l">
                        <a:lnSpc>
                          <a:spcPct val="100000"/>
                        </a:lnSpc>
                        <a:spcBef>
                          <a:spcPts val="0"/>
                        </a:spcBef>
                        <a:spcAft>
                          <a:spcPts val="0"/>
                        </a:spcAft>
                        <a:buClr>
                          <a:schemeClr val="dk1"/>
                        </a:buClr>
                        <a:buSzPts val="800"/>
                        <a:buFont typeface="Arial"/>
                        <a:buNone/>
                      </a:pPr>
                      <a:r>
                        <a:rPr b="0" i="0" lang="de" sz="800" u="none" cap="none" strike="noStrike">
                          <a:latin typeface="Arial"/>
                          <a:ea typeface="Arial"/>
                          <a:cs typeface="Arial"/>
                          <a:sym typeface="Arial"/>
                        </a:rPr>
                        <a:t>xxx</a:t>
                      </a:r>
                      <a:endParaRPr b="0" i="0" sz="800" u="none" cap="none" strike="noStrike">
                        <a:latin typeface="Arial"/>
                        <a:ea typeface="Arial"/>
                        <a:cs typeface="Arial"/>
                        <a:sym typeface="Arial"/>
                      </a:endParaRPr>
                    </a:p>
                  </a:txBody>
                  <a:tcPr marT="21425" marB="21425" marR="21425" marL="60750"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F5F5F5"/>
                    </a:solidFill>
                  </a:tcPr>
                </a:tc>
              </a:tr>
              <a:tr h="544175">
                <a:tc>
                  <a:txBody>
                    <a:bodyPr/>
                    <a:lstStyle/>
                    <a:p>
                      <a:pPr indent="0" lvl="0" marL="0" marR="0" rtl="0" algn="l">
                        <a:lnSpc>
                          <a:spcPct val="100000"/>
                        </a:lnSpc>
                        <a:spcBef>
                          <a:spcPts val="0"/>
                        </a:spcBef>
                        <a:spcAft>
                          <a:spcPts val="0"/>
                        </a:spcAft>
                        <a:buClr>
                          <a:schemeClr val="dk1"/>
                        </a:buClr>
                        <a:buSzPts val="800"/>
                        <a:buFont typeface="Arial"/>
                        <a:buNone/>
                      </a:pPr>
                      <a:r>
                        <a:rPr b="1" i="0" lang="de" sz="800" u="none" cap="none" strike="noStrike">
                          <a:solidFill>
                            <a:schemeClr val="dk1"/>
                          </a:solidFill>
                          <a:latin typeface="Avenir"/>
                          <a:ea typeface="Avenir"/>
                          <a:cs typeface="Avenir"/>
                          <a:sym typeface="Avenir"/>
                        </a:rPr>
                        <a:t>As you read over the Big Assumption, what thought or picture comes into your mind?  What does that suggest about the origins of your Big Assumption, or what makes it powerful for you?</a:t>
                      </a:r>
                      <a:endParaRPr sz="800"/>
                    </a:p>
                  </a:txBody>
                  <a:tcPr marT="21425" marB="21425" marR="40500" marL="40500"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BBD6EE"/>
                    </a:solidFill>
                  </a:tcPr>
                </a:tc>
                <a:tc>
                  <a:txBody>
                    <a:bodyPr/>
                    <a:lstStyle/>
                    <a:p>
                      <a:pPr indent="0" lvl="0" marL="0" marR="0" rtl="0" algn="l">
                        <a:lnSpc>
                          <a:spcPct val="100000"/>
                        </a:lnSpc>
                        <a:spcBef>
                          <a:spcPts val="0"/>
                        </a:spcBef>
                        <a:spcAft>
                          <a:spcPts val="0"/>
                        </a:spcAft>
                        <a:buClr>
                          <a:schemeClr val="dk1"/>
                        </a:buClr>
                        <a:buSzPts val="800"/>
                        <a:buFont typeface="Arial"/>
                        <a:buNone/>
                      </a:pPr>
                      <a:r>
                        <a:rPr b="0" i="0" lang="de" sz="800" u="none" cap="none" strike="noStrike">
                          <a:latin typeface="Arial"/>
                          <a:ea typeface="Arial"/>
                          <a:cs typeface="Arial"/>
                          <a:sym typeface="Arial"/>
                        </a:rPr>
                        <a:t>xxx</a:t>
                      </a:r>
                      <a:endParaRPr b="0" i="0" sz="800" u="none" cap="none" strike="noStrike">
                        <a:latin typeface="Arial"/>
                        <a:ea typeface="Arial"/>
                        <a:cs typeface="Arial"/>
                        <a:sym typeface="Arial"/>
                      </a:endParaRPr>
                    </a:p>
                  </a:txBody>
                  <a:tcPr marT="21425" marB="21425" marR="21425" marL="60750"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F5F5F5"/>
                    </a:solidFill>
                  </a:tcPr>
                </a:tc>
              </a:tr>
              <a:tr h="816825">
                <a:tc>
                  <a:txBody>
                    <a:bodyPr/>
                    <a:lstStyle/>
                    <a:p>
                      <a:pPr indent="0" lvl="0" marL="0" marR="0" rtl="0" algn="l">
                        <a:lnSpc>
                          <a:spcPct val="100000"/>
                        </a:lnSpc>
                        <a:spcBef>
                          <a:spcPts val="0"/>
                        </a:spcBef>
                        <a:spcAft>
                          <a:spcPts val="0"/>
                        </a:spcAft>
                        <a:buClr>
                          <a:schemeClr val="dk1"/>
                        </a:buClr>
                        <a:buSzPts val="800"/>
                        <a:buFont typeface="Arial"/>
                        <a:buNone/>
                      </a:pPr>
                      <a:r>
                        <a:rPr b="1" i="0" lang="de" sz="800" u="none" cap="none" strike="noStrike">
                          <a:solidFill>
                            <a:schemeClr val="dk1"/>
                          </a:solidFill>
                          <a:latin typeface="Avenir"/>
                          <a:ea typeface="Avenir"/>
                          <a:cs typeface="Avenir"/>
                          <a:sym typeface="Avenir"/>
                        </a:rPr>
                        <a:t>Big Assumptions that affect us in the present have often had a role in earlier experiences too.  Can you think of anything that could shed light on how your Big Assumption has grown or remained powerful for you?</a:t>
                      </a:r>
                      <a:endParaRPr sz="800"/>
                    </a:p>
                  </a:txBody>
                  <a:tcPr marT="21425" marB="21425" marR="40500" marL="40500"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BBD6EE"/>
                    </a:solidFill>
                  </a:tcPr>
                </a:tc>
                <a:tc>
                  <a:txBody>
                    <a:bodyPr/>
                    <a:lstStyle/>
                    <a:p>
                      <a:pPr indent="0" lvl="0" marL="0" marR="0" rtl="0" algn="l">
                        <a:lnSpc>
                          <a:spcPct val="100000"/>
                        </a:lnSpc>
                        <a:spcBef>
                          <a:spcPts val="0"/>
                        </a:spcBef>
                        <a:spcAft>
                          <a:spcPts val="0"/>
                        </a:spcAft>
                        <a:buClr>
                          <a:schemeClr val="dk1"/>
                        </a:buClr>
                        <a:buSzPts val="800"/>
                        <a:buFont typeface="Arial"/>
                        <a:buNone/>
                      </a:pPr>
                      <a:r>
                        <a:rPr b="0" i="0" lang="de" sz="800" u="none" cap="none" strike="noStrike">
                          <a:latin typeface="Arial"/>
                          <a:ea typeface="Arial"/>
                          <a:cs typeface="Arial"/>
                          <a:sym typeface="Arial"/>
                        </a:rPr>
                        <a:t> xxx</a:t>
                      </a:r>
                      <a:endParaRPr b="0" i="0" sz="800" u="none" cap="none" strike="noStrike">
                        <a:latin typeface="Arial"/>
                        <a:ea typeface="Arial"/>
                        <a:cs typeface="Arial"/>
                        <a:sym typeface="Arial"/>
                      </a:endParaRPr>
                    </a:p>
                  </a:txBody>
                  <a:tcPr marT="21425" marB="21425" marR="21425" marL="60750"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F5F5F5"/>
                    </a:solidFill>
                  </a:tcPr>
                </a:tc>
              </a:tr>
              <a:tr h="905125">
                <a:tc>
                  <a:txBody>
                    <a:bodyPr/>
                    <a:lstStyle/>
                    <a:p>
                      <a:pPr indent="0" lvl="0" marL="0" marR="0" rtl="0" algn="l">
                        <a:lnSpc>
                          <a:spcPct val="100000"/>
                        </a:lnSpc>
                        <a:spcBef>
                          <a:spcPts val="0"/>
                        </a:spcBef>
                        <a:spcAft>
                          <a:spcPts val="0"/>
                        </a:spcAft>
                        <a:buClr>
                          <a:schemeClr val="dk1"/>
                        </a:buClr>
                        <a:buSzPts val="800"/>
                        <a:buFont typeface="Arial"/>
                        <a:buNone/>
                      </a:pPr>
                      <a:r>
                        <a:rPr b="1" i="0" lang="de" sz="800" u="none" cap="none" strike="noStrike">
                          <a:solidFill>
                            <a:schemeClr val="dk1"/>
                          </a:solidFill>
                          <a:latin typeface="Avenir"/>
                          <a:ea typeface="Avenir"/>
                          <a:cs typeface="Avenir"/>
                          <a:sym typeface="Avenir"/>
                        </a:rPr>
                        <a:t>When you consider your life right now, where do you notice that this Big Assumption is affecting your decisions or behaviors?</a:t>
                      </a:r>
                      <a:endParaRPr sz="800"/>
                    </a:p>
                    <a:p>
                      <a:pPr indent="0" lvl="0" marL="0" marR="0" rtl="0" algn="l">
                        <a:lnSpc>
                          <a:spcPct val="100000"/>
                        </a:lnSpc>
                        <a:spcBef>
                          <a:spcPts val="0"/>
                        </a:spcBef>
                        <a:spcAft>
                          <a:spcPts val="0"/>
                        </a:spcAft>
                        <a:buClr>
                          <a:schemeClr val="dk1"/>
                        </a:buClr>
                        <a:buSzPts val="800"/>
                        <a:buFont typeface="Arial"/>
                        <a:buNone/>
                      </a:pPr>
                      <a:r>
                        <a:t/>
                      </a:r>
                      <a:endParaRPr b="1" i="0" sz="800" u="none" cap="none" strike="noStrike">
                        <a:solidFill>
                          <a:schemeClr val="dk1"/>
                        </a:solidFill>
                        <a:latin typeface="Avenir"/>
                        <a:ea typeface="Avenir"/>
                        <a:cs typeface="Avenir"/>
                        <a:sym typeface="Avenir"/>
                      </a:endParaRPr>
                    </a:p>
                  </a:txBody>
                  <a:tcPr marT="21425" marB="21425" marR="40500" marL="40500"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BBD6EE"/>
                    </a:solidFill>
                  </a:tcPr>
                </a:tc>
                <a:tc>
                  <a:txBody>
                    <a:bodyPr/>
                    <a:lstStyle/>
                    <a:p>
                      <a:pPr indent="0" lvl="0" marL="0" marR="0" rtl="0" algn="l">
                        <a:lnSpc>
                          <a:spcPct val="100000"/>
                        </a:lnSpc>
                        <a:spcBef>
                          <a:spcPts val="0"/>
                        </a:spcBef>
                        <a:spcAft>
                          <a:spcPts val="0"/>
                        </a:spcAft>
                        <a:buClr>
                          <a:schemeClr val="dk1"/>
                        </a:buClr>
                        <a:buSzPts val="800"/>
                        <a:buFont typeface="Arial"/>
                        <a:buNone/>
                      </a:pPr>
                      <a:r>
                        <a:rPr b="0" i="0" lang="de" sz="800" u="none" cap="none" strike="noStrike">
                          <a:latin typeface="Arial"/>
                          <a:ea typeface="Arial"/>
                          <a:cs typeface="Arial"/>
                          <a:sym typeface="Arial"/>
                        </a:rPr>
                        <a:t>xxx</a:t>
                      </a:r>
                      <a:endParaRPr b="0" i="0" sz="800" u="none" cap="none" strike="noStrike">
                        <a:latin typeface="Arial"/>
                        <a:ea typeface="Arial"/>
                        <a:cs typeface="Arial"/>
                        <a:sym typeface="Arial"/>
                      </a:endParaRPr>
                    </a:p>
                  </a:txBody>
                  <a:tcPr marT="21425" marB="21425" marR="21425" marL="60750"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F5F5F5"/>
                    </a:solidFill>
                  </a:tcPr>
                </a:tc>
              </a:tr>
              <a:tr h="768000">
                <a:tc>
                  <a:txBody>
                    <a:bodyPr/>
                    <a:lstStyle/>
                    <a:p>
                      <a:pPr indent="0" lvl="0" marL="0" marR="0" rtl="0" algn="l">
                        <a:lnSpc>
                          <a:spcPct val="100000"/>
                        </a:lnSpc>
                        <a:spcBef>
                          <a:spcPts val="0"/>
                        </a:spcBef>
                        <a:spcAft>
                          <a:spcPts val="0"/>
                        </a:spcAft>
                        <a:buClr>
                          <a:schemeClr val="dk1"/>
                        </a:buClr>
                        <a:buSzPts val="800"/>
                        <a:buFont typeface="Arial"/>
                        <a:buNone/>
                      </a:pPr>
                      <a:r>
                        <a:rPr b="1" i="0" lang="de" sz="800" u="none" cap="none" strike="noStrike">
                          <a:solidFill>
                            <a:schemeClr val="dk1"/>
                          </a:solidFill>
                          <a:latin typeface="Avenir"/>
                          <a:ea typeface="Avenir"/>
                          <a:cs typeface="Avenir"/>
                          <a:sym typeface="Avenir"/>
                        </a:rPr>
                        <a:t>If you could wave a magic wand and easily discover one thing about the truth or non-truth of your Big Assumption, what would that be?</a:t>
                      </a:r>
                      <a:endParaRPr sz="800"/>
                    </a:p>
                  </a:txBody>
                  <a:tcPr marT="21425" marB="21425" marR="40500" marL="40500"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BBD6EE"/>
                    </a:solidFill>
                  </a:tcPr>
                </a:tc>
                <a:tc>
                  <a:txBody>
                    <a:bodyPr/>
                    <a:lstStyle/>
                    <a:p>
                      <a:pPr indent="0" lvl="0" marL="0" marR="0" rtl="0" algn="l">
                        <a:lnSpc>
                          <a:spcPct val="100000"/>
                        </a:lnSpc>
                        <a:spcBef>
                          <a:spcPts val="0"/>
                        </a:spcBef>
                        <a:spcAft>
                          <a:spcPts val="0"/>
                        </a:spcAft>
                        <a:buClr>
                          <a:schemeClr val="dk1"/>
                        </a:buClr>
                        <a:buSzPts val="800"/>
                        <a:buFont typeface="Arial"/>
                        <a:buNone/>
                      </a:pPr>
                      <a:r>
                        <a:rPr b="0" i="0" lang="de" sz="800" u="none" cap="none" strike="noStrike">
                          <a:latin typeface="Arial"/>
                          <a:ea typeface="Arial"/>
                          <a:cs typeface="Arial"/>
                          <a:sym typeface="Arial"/>
                        </a:rPr>
                        <a:t>xxx</a:t>
                      </a:r>
                      <a:endParaRPr b="0" i="0" sz="800" u="none" cap="none" strike="noStrike">
                        <a:latin typeface="Arial"/>
                        <a:ea typeface="Arial"/>
                        <a:cs typeface="Arial"/>
                        <a:sym typeface="Arial"/>
                      </a:endParaRPr>
                    </a:p>
                  </a:txBody>
                  <a:tcPr marT="21425" marB="21425" marR="21425" marL="60750"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F5F5F5"/>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